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1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6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9"/>
  </p:notesMasterIdLst>
  <p:sldIdLst>
    <p:sldId id="256" r:id="rId2"/>
    <p:sldId id="259" r:id="rId3"/>
    <p:sldId id="266" r:id="rId4"/>
    <p:sldId id="269" r:id="rId5"/>
    <p:sldId id="271" r:id="rId6"/>
    <p:sldId id="273" r:id="rId7"/>
    <p:sldId id="272" r:id="rId8"/>
    <p:sldId id="274" r:id="rId9"/>
    <p:sldId id="275" r:id="rId10"/>
    <p:sldId id="282" r:id="rId11"/>
    <p:sldId id="283" r:id="rId12"/>
    <p:sldId id="284" r:id="rId13"/>
    <p:sldId id="285" r:id="rId14"/>
    <p:sldId id="270" r:id="rId15"/>
    <p:sldId id="287" r:id="rId16"/>
    <p:sldId id="288" r:id="rId17"/>
    <p:sldId id="290" r:id="rId18"/>
  </p:sldIdLst>
  <p:sldSz cx="9144000" cy="5143500" type="screen16x9"/>
  <p:notesSz cx="6858000" cy="9144000"/>
  <p:embeddedFontLst>
    <p:embeddedFont>
      <p:font typeface="Squada One" panose="020B0604020202020204" charset="0"/>
      <p:regular r:id="rId20"/>
    </p:embeddedFont>
    <p:embeddedFont>
      <p:font typeface="Titillium Web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1B09E3C-BA36-435E-B771-D84309BFF817}">
  <a:tblStyle styleId="{B1B09E3C-BA36-435E-B771-D84309BFF8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9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Relationship Id="rId30" Type="http://schemas.openxmlformats.org/officeDocument/2006/relationships/customXml" Target="../customXml/item2.xml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3412455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1. Table of contents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2. Introduction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3. Our company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4. Our team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5. Problem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6. Them vs. us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7. Solution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8. SWOT analysis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9. Product overview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10. Our plans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11. Product demo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12. Traction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13. Case study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14. Reviews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15. Awards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16. Market size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17. Target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18. Competitors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19. Business model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20. Timing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21. Predicted growth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5F7D96"/>
                </a:solidFill>
              </a:rPr>
              <a:t>22. Investment</a:t>
            </a: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65327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1294e207a70_1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1294e207a70_1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3569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1294e207a70_1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1294e207a70_1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7462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1294e207a70_1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1294e207a70_1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94133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1294e207a70_1_7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1294e207a70_1_7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13571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294e207a70_1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294e207a70_1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9630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1294e207a70_1_8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1294e207a70_1_8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7874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1294e207a70_1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g1294e207a70_1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7064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a48774def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a48774def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00598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1294e207a70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1294e207a70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7617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1294e207a70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1294e207a70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5074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1294e207a70_1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1294e207a70_1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7600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1294e207a70_1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1294e207a70_1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3743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1294e207a70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1294e207a70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1020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1294e207a70_1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1294e207a70_1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7088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1294e207a70_1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1294e207a70_1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4678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106275" y="1614800"/>
            <a:ext cx="4314000" cy="11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259613" y="3173025"/>
            <a:ext cx="4069500" cy="2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2800"/>
              <a:buNone/>
              <a:defRPr sz="1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1981" y="1837129"/>
            <a:ext cx="3748915" cy="3156397"/>
            <a:chOff x="101981" y="1837129"/>
            <a:chExt cx="3748915" cy="3156397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1384516" y="4707457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1211339" y="456885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895419" y="492422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706592" y="4315992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flipH="1">
              <a:off x="333349" y="4723819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>
              <a:off x="895418" y="354260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502852" y="3195500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flipH="1">
              <a:off x="101981" y="4215789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flipH="1">
              <a:off x="433541" y="3721257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flipH="1">
              <a:off x="117416" y="492421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flipH="1">
              <a:off x="1525616" y="4096007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flipH="1">
              <a:off x="2131168" y="492422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flipH="1">
              <a:off x="895419" y="409599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flipH="1">
              <a:off x="1026803" y="3358357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flipH="1">
              <a:off x="154022" y="28258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flipH="1">
              <a:off x="117419" y="345854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flipH="1">
              <a:off x="2341919" y="473927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flipH="1">
              <a:off x="1719244" y="456884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flipH="1">
              <a:off x="3366916" y="482401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flipH="1">
              <a:off x="2131166" y="4215788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flipH="1">
              <a:off x="518291" y="2137932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flipH="1">
              <a:off x="3239147" y="47074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flipH="1">
              <a:off x="2149472" y="474120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flipH="1">
              <a:off x="2098472" y="392760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flipH="1">
              <a:off x="570347" y="47074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flipH="1">
              <a:off x="690247" y="30607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flipH="1">
              <a:off x="300647" y="18371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flipH="1">
              <a:off x="3818197" y="49425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 rot="10800000" flipH="1">
            <a:off x="101981" y="93204"/>
            <a:ext cx="3748915" cy="3156397"/>
            <a:chOff x="101981" y="1837129"/>
            <a:chExt cx="3748915" cy="3156397"/>
          </a:xfrm>
        </p:grpSpPr>
        <p:sp>
          <p:nvSpPr>
            <p:cNvPr id="41" name="Google Shape;41;p2"/>
            <p:cNvSpPr/>
            <p:nvPr/>
          </p:nvSpPr>
          <p:spPr>
            <a:xfrm flipH="1">
              <a:off x="1384516" y="4707457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flipH="1">
              <a:off x="1211339" y="456885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flipH="1">
              <a:off x="895419" y="492422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 flipH="1">
              <a:off x="706592" y="4315992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flipH="1">
              <a:off x="333349" y="4723819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flipH="1">
              <a:off x="895418" y="354260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 flipH="1">
              <a:off x="502852" y="3195500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 flipH="1">
              <a:off x="101981" y="4215789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flipH="1">
              <a:off x="433541" y="3721257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flipH="1">
              <a:off x="117416" y="492421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flipH="1">
              <a:off x="1525616" y="4096007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flipH="1">
              <a:off x="2131168" y="492422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flipH="1">
              <a:off x="895419" y="409599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1026803" y="3358357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154022" y="28258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>
              <a:off x="117419" y="345854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flipH="1">
              <a:off x="2341919" y="473927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flipH="1">
              <a:off x="1719244" y="456884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3366916" y="482401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flipH="1">
              <a:off x="2131166" y="4215788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flipH="1">
              <a:off x="518291" y="2137932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flipH="1">
              <a:off x="3239147" y="47074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flipH="1">
              <a:off x="2149472" y="474120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flipH="1">
              <a:off x="2098472" y="392760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flipH="1">
              <a:off x="570347" y="47074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flipH="1">
              <a:off x="690247" y="30607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flipH="1">
              <a:off x="300647" y="18371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flipH="1">
              <a:off x="3818197" y="49425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0">
          <p15:clr>
            <a:srgbClr val="FA7B17"/>
          </p15:clr>
        </p15:guide>
        <p15:guide id="2" orient="horz" pos="2900">
          <p15:clr>
            <a:srgbClr val="FA7B17"/>
          </p15:clr>
        </p15:guide>
        <p15:guide id="3" pos="454">
          <p15:clr>
            <a:srgbClr val="FA7B17"/>
          </p15:clr>
        </p15:guide>
        <p15:guide id="4" pos="5306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9"/>
          <p:cNvSpPr txBox="1">
            <a:spLocks noGrp="1"/>
          </p:cNvSpPr>
          <p:nvPr>
            <p:ph type="subTitle" idx="1"/>
          </p:nvPr>
        </p:nvSpPr>
        <p:spPr>
          <a:xfrm>
            <a:off x="720000" y="3686650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9"/>
          <p:cNvSpPr txBox="1">
            <a:spLocks noGrp="1"/>
          </p:cNvSpPr>
          <p:nvPr>
            <p:ph type="subTitle" idx="2"/>
          </p:nvPr>
        </p:nvSpPr>
        <p:spPr>
          <a:xfrm>
            <a:off x="720000" y="4138200"/>
            <a:ext cx="24045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19"/>
          <p:cNvSpPr txBox="1">
            <a:spLocks noGrp="1"/>
          </p:cNvSpPr>
          <p:nvPr>
            <p:ph type="subTitle" idx="3"/>
          </p:nvPr>
        </p:nvSpPr>
        <p:spPr>
          <a:xfrm>
            <a:off x="3369750" y="3686650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subTitle" idx="4"/>
          </p:nvPr>
        </p:nvSpPr>
        <p:spPr>
          <a:xfrm>
            <a:off x="3369750" y="4138200"/>
            <a:ext cx="24045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19"/>
          <p:cNvSpPr/>
          <p:nvPr/>
        </p:nvSpPr>
        <p:spPr>
          <a:xfrm>
            <a:off x="8075" y="1276725"/>
            <a:ext cx="8420425" cy="191600"/>
          </a:xfrm>
          <a:custGeom>
            <a:avLst/>
            <a:gdLst/>
            <a:ahLst/>
            <a:cxnLst/>
            <a:rect l="l" t="t" r="r" b="b"/>
            <a:pathLst>
              <a:path w="336817" h="7664" extrusionOk="0">
                <a:moveTo>
                  <a:pt x="0" y="7664"/>
                </a:moveTo>
                <a:lnTo>
                  <a:pt x="29121" y="7664"/>
                </a:lnTo>
                <a:lnTo>
                  <a:pt x="29121" y="0"/>
                </a:lnTo>
                <a:lnTo>
                  <a:pt x="336817" y="0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  <p:sp>
        <p:nvSpPr>
          <p:cNvPr id="356" name="Google Shape;356;p19"/>
          <p:cNvSpPr txBox="1">
            <a:spLocks noGrp="1"/>
          </p:cNvSpPr>
          <p:nvPr>
            <p:ph type="subTitle" idx="5"/>
          </p:nvPr>
        </p:nvSpPr>
        <p:spPr>
          <a:xfrm>
            <a:off x="6019500" y="3686650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9"/>
          <p:cNvSpPr txBox="1">
            <a:spLocks noGrp="1"/>
          </p:cNvSpPr>
          <p:nvPr>
            <p:ph type="subTitle" idx="6"/>
          </p:nvPr>
        </p:nvSpPr>
        <p:spPr>
          <a:xfrm>
            <a:off x="6019500" y="4138200"/>
            <a:ext cx="24045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19"/>
          <p:cNvSpPr txBox="1">
            <a:spLocks noGrp="1"/>
          </p:cNvSpPr>
          <p:nvPr>
            <p:ph type="subTitle" idx="7"/>
          </p:nvPr>
        </p:nvSpPr>
        <p:spPr>
          <a:xfrm>
            <a:off x="720000" y="203712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19"/>
          <p:cNvSpPr txBox="1">
            <a:spLocks noGrp="1"/>
          </p:cNvSpPr>
          <p:nvPr>
            <p:ph type="subTitle" idx="8"/>
          </p:nvPr>
        </p:nvSpPr>
        <p:spPr>
          <a:xfrm>
            <a:off x="720000" y="2488675"/>
            <a:ext cx="24045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9"/>
          <p:cNvSpPr txBox="1">
            <a:spLocks noGrp="1"/>
          </p:cNvSpPr>
          <p:nvPr>
            <p:ph type="subTitle" idx="9"/>
          </p:nvPr>
        </p:nvSpPr>
        <p:spPr>
          <a:xfrm>
            <a:off x="3369750" y="203712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19"/>
          <p:cNvSpPr txBox="1">
            <a:spLocks noGrp="1"/>
          </p:cNvSpPr>
          <p:nvPr>
            <p:ph type="subTitle" idx="13"/>
          </p:nvPr>
        </p:nvSpPr>
        <p:spPr>
          <a:xfrm>
            <a:off x="3369750" y="2488675"/>
            <a:ext cx="24045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19"/>
          <p:cNvSpPr txBox="1">
            <a:spLocks noGrp="1"/>
          </p:cNvSpPr>
          <p:nvPr>
            <p:ph type="subTitle" idx="14"/>
          </p:nvPr>
        </p:nvSpPr>
        <p:spPr>
          <a:xfrm>
            <a:off x="6019500" y="203712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9"/>
          <p:cNvSpPr txBox="1">
            <a:spLocks noGrp="1"/>
          </p:cNvSpPr>
          <p:nvPr>
            <p:ph type="subTitle" idx="15"/>
          </p:nvPr>
        </p:nvSpPr>
        <p:spPr>
          <a:xfrm>
            <a:off x="6019500" y="2488675"/>
            <a:ext cx="24045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0"/>
          <p:cNvSpPr txBox="1">
            <a:spLocks noGrp="1"/>
          </p:cNvSpPr>
          <p:nvPr>
            <p:ph type="title" hasCustomPrompt="1"/>
          </p:nvPr>
        </p:nvSpPr>
        <p:spPr>
          <a:xfrm>
            <a:off x="720004" y="1900150"/>
            <a:ext cx="2236800" cy="11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20"/>
          <p:cNvSpPr txBox="1">
            <a:spLocks noGrp="1"/>
          </p:cNvSpPr>
          <p:nvPr>
            <p:ph type="subTitle" idx="1"/>
          </p:nvPr>
        </p:nvSpPr>
        <p:spPr>
          <a:xfrm>
            <a:off x="720004" y="3417475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20"/>
          <p:cNvSpPr txBox="1">
            <a:spLocks noGrp="1"/>
          </p:cNvSpPr>
          <p:nvPr>
            <p:ph type="subTitle" idx="2"/>
          </p:nvPr>
        </p:nvSpPr>
        <p:spPr>
          <a:xfrm>
            <a:off x="720000" y="3905400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20"/>
          <p:cNvSpPr txBox="1">
            <a:spLocks noGrp="1"/>
          </p:cNvSpPr>
          <p:nvPr>
            <p:ph type="title" idx="3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20"/>
          <p:cNvSpPr/>
          <p:nvPr/>
        </p:nvSpPr>
        <p:spPr>
          <a:xfrm>
            <a:off x="8075" y="1276725"/>
            <a:ext cx="8420425" cy="191600"/>
          </a:xfrm>
          <a:custGeom>
            <a:avLst/>
            <a:gdLst/>
            <a:ahLst/>
            <a:cxnLst/>
            <a:rect l="l" t="t" r="r" b="b"/>
            <a:pathLst>
              <a:path w="336817" h="7664" extrusionOk="0">
                <a:moveTo>
                  <a:pt x="0" y="7664"/>
                </a:moveTo>
                <a:lnTo>
                  <a:pt x="29121" y="7664"/>
                </a:lnTo>
                <a:lnTo>
                  <a:pt x="29121" y="0"/>
                </a:lnTo>
                <a:lnTo>
                  <a:pt x="336817" y="0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  <p:sp>
        <p:nvSpPr>
          <p:cNvPr id="370" name="Google Shape;370;p20"/>
          <p:cNvSpPr txBox="1">
            <a:spLocks noGrp="1"/>
          </p:cNvSpPr>
          <p:nvPr>
            <p:ph type="title" idx="4" hasCustomPrompt="1"/>
          </p:nvPr>
        </p:nvSpPr>
        <p:spPr>
          <a:xfrm>
            <a:off x="3453604" y="1900150"/>
            <a:ext cx="2236800" cy="11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1" name="Google Shape;371;p20"/>
          <p:cNvSpPr txBox="1">
            <a:spLocks noGrp="1"/>
          </p:cNvSpPr>
          <p:nvPr>
            <p:ph type="subTitle" idx="5"/>
          </p:nvPr>
        </p:nvSpPr>
        <p:spPr>
          <a:xfrm>
            <a:off x="3453604" y="3417475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20"/>
          <p:cNvSpPr txBox="1">
            <a:spLocks noGrp="1"/>
          </p:cNvSpPr>
          <p:nvPr>
            <p:ph type="subTitle" idx="6"/>
          </p:nvPr>
        </p:nvSpPr>
        <p:spPr>
          <a:xfrm>
            <a:off x="3453600" y="3905400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9pPr>
          </a:lstStyle>
          <a:p>
            <a:endParaRPr/>
          </a:p>
        </p:txBody>
      </p:sp>
      <p:sp>
        <p:nvSpPr>
          <p:cNvPr id="373" name="Google Shape;373;p20"/>
          <p:cNvSpPr txBox="1">
            <a:spLocks noGrp="1"/>
          </p:cNvSpPr>
          <p:nvPr>
            <p:ph type="title" idx="7" hasCustomPrompt="1"/>
          </p:nvPr>
        </p:nvSpPr>
        <p:spPr>
          <a:xfrm>
            <a:off x="6187204" y="1900150"/>
            <a:ext cx="2236800" cy="11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775EF5"/>
              </a:buClr>
              <a:buSzPts val="8000"/>
              <a:buNone/>
              <a:defRPr sz="8000">
                <a:solidFill>
                  <a:srgbClr val="775EF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4" name="Google Shape;374;p20"/>
          <p:cNvSpPr txBox="1">
            <a:spLocks noGrp="1"/>
          </p:cNvSpPr>
          <p:nvPr>
            <p:ph type="subTitle" idx="8"/>
          </p:nvPr>
        </p:nvSpPr>
        <p:spPr>
          <a:xfrm>
            <a:off x="6187204" y="3417475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20"/>
          <p:cNvSpPr txBox="1">
            <a:spLocks noGrp="1"/>
          </p:cNvSpPr>
          <p:nvPr>
            <p:ph type="subTitle" idx="9"/>
          </p:nvPr>
        </p:nvSpPr>
        <p:spPr>
          <a:xfrm>
            <a:off x="6187200" y="3905400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p27"/>
          <p:cNvGrpSpPr/>
          <p:nvPr/>
        </p:nvGrpSpPr>
        <p:grpSpPr>
          <a:xfrm>
            <a:off x="101981" y="1837129"/>
            <a:ext cx="3748915" cy="3156397"/>
            <a:chOff x="101981" y="1837129"/>
            <a:chExt cx="3748915" cy="3156397"/>
          </a:xfrm>
        </p:grpSpPr>
        <p:sp>
          <p:nvSpPr>
            <p:cNvPr id="513" name="Google Shape;513;p27"/>
            <p:cNvSpPr/>
            <p:nvPr/>
          </p:nvSpPr>
          <p:spPr>
            <a:xfrm flipH="1">
              <a:off x="1384516" y="4707457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 flipH="1">
              <a:off x="1211339" y="456885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 flipH="1">
              <a:off x="895419" y="492422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 flipH="1">
              <a:off x="706592" y="4315992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 flipH="1">
              <a:off x="333349" y="4723819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 flipH="1">
              <a:off x="895418" y="354260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 flipH="1">
              <a:off x="502852" y="3195500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 flipH="1">
              <a:off x="101981" y="4215789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 flipH="1">
              <a:off x="433541" y="3721257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7"/>
            <p:cNvSpPr/>
            <p:nvPr/>
          </p:nvSpPr>
          <p:spPr>
            <a:xfrm flipH="1">
              <a:off x="117416" y="492421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7"/>
            <p:cNvSpPr/>
            <p:nvPr/>
          </p:nvSpPr>
          <p:spPr>
            <a:xfrm flipH="1">
              <a:off x="1525616" y="4096007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 flipH="1">
              <a:off x="2131168" y="492422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 flipH="1">
              <a:off x="895419" y="409599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7"/>
            <p:cNvSpPr/>
            <p:nvPr/>
          </p:nvSpPr>
          <p:spPr>
            <a:xfrm flipH="1">
              <a:off x="1026803" y="3358357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7"/>
            <p:cNvSpPr/>
            <p:nvPr/>
          </p:nvSpPr>
          <p:spPr>
            <a:xfrm flipH="1">
              <a:off x="154022" y="28258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7"/>
            <p:cNvSpPr/>
            <p:nvPr/>
          </p:nvSpPr>
          <p:spPr>
            <a:xfrm flipH="1">
              <a:off x="117419" y="345854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7"/>
            <p:cNvSpPr/>
            <p:nvPr/>
          </p:nvSpPr>
          <p:spPr>
            <a:xfrm flipH="1">
              <a:off x="2341919" y="473927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7"/>
            <p:cNvSpPr/>
            <p:nvPr/>
          </p:nvSpPr>
          <p:spPr>
            <a:xfrm flipH="1">
              <a:off x="1719244" y="456884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7"/>
            <p:cNvSpPr/>
            <p:nvPr/>
          </p:nvSpPr>
          <p:spPr>
            <a:xfrm flipH="1">
              <a:off x="3366916" y="482401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7"/>
            <p:cNvSpPr/>
            <p:nvPr/>
          </p:nvSpPr>
          <p:spPr>
            <a:xfrm flipH="1">
              <a:off x="2131166" y="4215788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7"/>
            <p:cNvSpPr/>
            <p:nvPr/>
          </p:nvSpPr>
          <p:spPr>
            <a:xfrm flipH="1">
              <a:off x="518291" y="2137932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7"/>
            <p:cNvSpPr/>
            <p:nvPr/>
          </p:nvSpPr>
          <p:spPr>
            <a:xfrm flipH="1">
              <a:off x="3239147" y="47074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7"/>
            <p:cNvSpPr/>
            <p:nvPr/>
          </p:nvSpPr>
          <p:spPr>
            <a:xfrm flipH="1">
              <a:off x="2149472" y="474120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7"/>
            <p:cNvSpPr/>
            <p:nvPr/>
          </p:nvSpPr>
          <p:spPr>
            <a:xfrm flipH="1">
              <a:off x="2098472" y="392760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7"/>
            <p:cNvSpPr/>
            <p:nvPr/>
          </p:nvSpPr>
          <p:spPr>
            <a:xfrm flipH="1">
              <a:off x="570347" y="47074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7"/>
            <p:cNvSpPr/>
            <p:nvPr/>
          </p:nvSpPr>
          <p:spPr>
            <a:xfrm flipH="1">
              <a:off x="690247" y="30607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7"/>
            <p:cNvSpPr/>
            <p:nvPr/>
          </p:nvSpPr>
          <p:spPr>
            <a:xfrm flipH="1">
              <a:off x="300647" y="18371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7"/>
            <p:cNvSpPr/>
            <p:nvPr/>
          </p:nvSpPr>
          <p:spPr>
            <a:xfrm flipH="1">
              <a:off x="3818197" y="49425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27"/>
          <p:cNvGrpSpPr/>
          <p:nvPr/>
        </p:nvGrpSpPr>
        <p:grpSpPr>
          <a:xfrm rot="10800000">
            <a:off x="5296406" y="93204"/>
            <a:ext cx="3748915" cy="3156397"/>
            <a:chOff x="101981" y="1837129"/>
            <a:chExt cx="3748915" cy="3156397"/>
          </a:xfrm>
        </p:grpSpPr>
        <p:sp>
          <p:nvSpPr>
            <p:cNvPr id="542" name="Google Shape;542;p27"/>
            <p:cNvSpPr/>
            <p:nvPr/>
          </p:nvSpPr>
          <p:spPr>
            <a:xfrm flipH="1">
              <a:off x="1384516" y="4707457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 flipH="1">
              <a:off x="1211339" y="456885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 flipH="1">
              <a:off x="895419" y="492422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 flipH="1">
              <a:off x="706592" y="4315992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 flipH="1">
              <a:off x="333349" y="4723819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 flipH="1">
              <a:off x="895418" y="354260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 flipH="1">
              <a:off x="502852" y="3195500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 flipH="1">
              <a:off x="101981" y="4215789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 flipH="1">
              <a:off x="433541" y="3721257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 flipH="1">
              <a:off x="117416" y="492421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 flipH="1">
              <a:off x="1525616" y="4096007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 flipH="1">
              <a:off x="2131168" y="492422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 flipH="1">
              <a:off x="895419" y="409599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 flipH="1">
              <a:off x="1026803" y="3358357"/>
              <a:ext cx="100200" cy="1002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 flipH="1">
              <a:off x="154022" y="28258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 flipH="1">
              <a:off x="117419" y="345854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 flipH="1">
              <a:off x="2341919" y="4739270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 flipH="1">
              <a:off x="1719244" y="4568845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 flipH="1">
              <a:off x="3366916" y="4824013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 flipH="1">
              <a:off x="2131166" y="4215788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7"/>
            <p:cNvSpPr/>
            <p:nvPr/>
          </p:nvSpPr>
          <p:spPr>
            <a:xfrm flipH="1">
              <a:off x="518291" y="2137932"/>
              <a:ext cx="69300" cy="693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7"/>
            <p:cNvSpPr/>
            <p:nvPr/>
          </p:nvSpPr>
          <p:spPr>
            <a:xfrm flipH="1">
              <a:off x="3239147" y="47074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7"/>
            <p:cNvSpPr/>
            <p:nvPr/>
          </p:nvSpPr>
          <p:spPr>
            <a:xfrm flipH="1">
              <a:off x="2149472" y="474120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 flipH="1">
              <a:off x="2098472" y="392760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7"/>
            <p:cNvSpPr/>
            <p:nvPr/>
          </p:nvSpPr>
          <p:spPr>
            <a:xfrm flipH="1">
              <a:off x="570347" y="47074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 flipH="1">
              <a:off x="690247" y="3060754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 flipH="1">
              <a:off x="300647" y="18371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 flipH="1">
              <a:off x="3818197" y="4942529"/>
              <a:ext cx="32700" cy="32700"/>
            </a:xfrm>
            <a:prstGeom prst="rect">
              <a:avLst/>
            </a:prstGeom>
            <a:solidFill>
              <a:srgbClr val="775EF5"/>
            </a:solidFill>
            <a:ln>
              <a:noFill/>
            </a:ln>
            <a:effectLst>
              <a:outerShdw blurRad="71438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0">
          <p15:clr>
            <a:srgbClr val="FA7B17"/>
          </p15:clr>
        </p15:guide>
        <p15:guide id="2" orient="horz" pos="2900">
          <p15:clr>
            <a:srgbClr val="FA7B17"/>
          </p15:clr>
        </p15:guide>
        <p15:guide id="3" pos="454">
          <p15:clr>
            <a:srgbClr val="FA7B17"/>
          </p15:clr>
        </p15:guide>
        <p15:guide id="4" pos="5306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5"/>
          <p:cNvSpPr txBox="1">
            <a:spLocks noGrp="1"/>
          </p:cNvSpPr>
          <p:nvPr>
            <p:ph type="subTitle" idx="1"/>
          </p:nvPr>
        </p:nvSpPr>
        <p:spPr>
          <a:xfrm>
            <a:off x="1407125" y="318887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5"/>
          <p:cNvSpPr txBox="1">
            <a:spLocks noGrp="1"/>
          </p:cNvSpPr>
          <p:nvPr>
            <p:ph type="subTitle" idx="2"/>
          </p:nvPr>
        </p:nvSpPr>
        <p:spPr>
          <a:xfrm>
            <a:off x="1407125" y="3753000"/>
            <a:ext cx="24045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5"/>
          <p:cNvSpPr txBox="1">
            <a:spLocks noGrp="1"/>
          </p:cNvSpPr>
          <p:nvPr>
            <p:ph type="subTitle" idx="3"/>
          </p:nvPr>
        </p:nvSpPr>
        <p:spPr>
          <a:xfrm>
            <a:off x="5369250" y="318887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5"/>
          <p:cNvSpPr txBox="1">
            <a:spLocks noGrp="1"/>
          </p:cNvSpPr>
          <p:nvPr>
            <p:ph type="subTitle" idx="4"/>
          </p:nvPr>
        </p:nvSpPr>
        <p:spPr>
          <a:xfrm>
            <a:off x="5369250" y="3753000"/>
            <a:ext cx="24045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5"/>
          <p:cNvSpPr/>
          <p:nvPr/>
        </p:nvSpPr>
        <p:spPr>
          <a:xfrm>
            <a:off x="8075" y="1276725"/>
            <a:ext cx="8420425" cy="191600"/>
          </a:xfrm>
          <a:custGeom>
            <a:avLst/>
            <a:gdLst/>
            <a:ahLst/>
            <a:cxnLst/>
            <a:rect l="l" t="t" r="r" b="b"/>
            <a:pathLst>
              <a:path w="336817" h="7664" extrusionOk="0">
                <a:moveTo>
                  <a:pt x="0" y="7664"/>
                </a:moveTo>
                <a:lnTo>
                  <a:pt x="29121" y="7664"/>
                </a:lnTo>
                <a:lnTo>
                  <a:pt x="29121" y="0"/>
                </a:lnTo>
                <a:lnTo>
                  <a:pt x="336817" y="0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6"/>
          <p:cNvSpPr/>
          <p:nvPr/>
        </p:nvSpPr>
        <p:spPr>
          <a:xfrm>
            <a:off x="8075" y="1276725"/>
            <a:ext cx="8420425" cy="191600"/>
          </a:xfrm>
          <a:custGeom>
            <a:avLst/>
            <a:gdLst/>
            <a:ahLst/>
            <a:cxnLst/>
            <a:rect l="l" t="t" r="r" b="b"/>
            <a:pathLst>
              <a:path w="336817" h="7664" extrusionOk="0">
                <a:moveTo>
                  <a:pt x="0" y="7664"/>
                </a:moveTo>
                <a:lnTo>
                  <a:pt x="29121" y="7664"/>
                </a:lnTo>
                <a:lnTo>
                  <a:pt x="29121" y="0"/>
                </a:lnTo>
                <a:lnTo>
                  <a:pt x="336817" y="0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"/>
          <p:cNvSpPr txBox="1">
            <a:spLocks noGrp="1"/>
          </p:cNvSpPr>
          <p:nvPr>
            <p:ph type="title"/>
          </p:nvPr>
        </p:nvSpPr>
        <p:spPr>
          <a:xfrm>
            <a:off x="720000" y="1412950"/>
            <a:ext cx="3590700" cy="10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21" name="Google Shape;221;p9"/>
          <p:cNvSpPr txBox="1">
            <a:spLocks noGrp="1"/>
          </p:cNvSpPr>
          <p:nvPr>
            <p:ph type="subTitle" idx="1"/>
          </p:nvPr>
        </p:nvSpPr>
        <p:spPr>
          <a:xfrm>
            <a:off x="720000" y="2881225"/>
            <a:ext cx="3775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rgbClr val="8E8BD8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2" name="Google Shape;222;p9"/>
          <p:cNvSpPr/>
          <p:nvPr/>
        </p:nvSpPr>
        <p:spPr>
          <a:xfrm>
            <a:off x="4781100" y="883200"/>
            <a:ext cx="3377100" cy="33771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9"/>
          <p:cNvSpPr/>
          <p:nvPr/>
        </p:nvSpPr>
        <p:spPr>
          <a:xfrm>
            <a:off x="8075" y="2592175"/>
            <a:ext cx="4773025" cy="191600"/>
          </a:xfrm>
          <a:custGeom>
            <a:avLst/>
            <a:gdLst/>
            <a:ahLst/>
            <a:cxnLst/>
            <a:rect l="l" t="t" r="r" b="b"/>
            <a:pathLst>
              <a:path w="190921" h="7664" extrusionOk="0">
                <a:moveTo>
                  <a:pt x="0" y="7664"/>
                </a:moveTo>
                <a:lnTo>
                  <a:pt x="29121" y="7664"/>
                </a:lnTo>
                <a:lnTo>
                  <a:pt x="29121" y="0"/>
                </a:lnTo>
                <a:lnTo>
                  <a:pt x="190921" y="97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15"/>
          <p:cNvSpPr txBox="1">
            <a:spLocks noGrp="1"/>
          </p:cNvSpPr>
          <p:nvPr>
            <p:ph type="subTitle" idx="1"/>
          </p:nvPr>
        </p:nvSpPr>
        <p:spPr>
          <a:xfrm>
            <a:off x="720000" y="318887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5"/>
          <p:cNvSpPr txBox="1">
            <a:spLocks noGrp="1"/>
          </p:cNvSpPr>
          <p:nvPr>
            <p:ph type="subTitle" idx="2"/>
          </p:nvPr>
        </p:nvSpPr>
        <p:spPr>
          <a:xfrm>
            <a:off x="720000" y="3600600"/>
            <a:ext cx="24045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5"/>
          <p:cNvSpPr txBox="1">
            <a:spLocks noGrp="1"/>
          </p:cNvSpPr>
          <p:nvPr>
            <p:ph type="subTitle" idx="3"/>
          </p:nvPr>
        </p:nvSpPr>
        <p:spPr>
          <a:xfrm>
            <a:off x="3369750" y="318887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5"/>
          <p:cNvSpPr txBox="1">
            <a:spLocks noGrp="1"/>
          </p:cNvSpPr>
          <p:nvPr>
            <p:ph type="subTitle" idx="4"/>
          </p:nvPr>
        </p:nvSpPr>
        <p:spPr>
          <a:xfrm>
            <a:off x="3369750" y="3600600"/>
            <a:ext cx="24045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5"/>
          <p:cNvSpPr/>
          <p:nvPr/>
        </p:nvSpPr>
        <p:spPr>
          <a:xfrm>
            <a:off x="8075" y="1276725"/>
            <a:ext cx="8420425" cy="191600"/>
          </a:xfrm>
          <a:custGeom>
            <a:avLst/>
            <a:gdLst/>
            <a:ahLst/>
            <a:cxnLst/>
            <a:rect l="l" t="t" r="r" b="b"/>
            <a:pathLst>
              <a:path w="336817" h="7664" extrusionOk="0">
                <a:moveTo>
                  <a:pt x="0" y="7664"/>
                </a:moveTo>
                <a:lnTo>
                  <a:pt x="29121" y="7664"/>
                </a:lnTo>
                <a:lnTo>
                  <a:pt x="29121" y="0"/>
                </a:lnTo>
                <a:lnTo>
                  <a:pt x="336817" y="0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  <p:sp>
        <p:nvSpPr>
          <p:cNvPr id="317" name="Google Shape;317;p15"/>
          <p:cNvSpPr txBox="1">
            <a:spLocks noGrp="1"/>
          </p:cNvSpPr>
          <p:nvPr>
            <p:ph type="subTitle" idx="5"/>
          </p:nvPr>
        </p:nvSpPr>
        <p:spPr>
          <a:xfrm>
            <a:off x="6019500" y="318887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15"/>
          <p:cNvSpPr txBox="1">
            <a:spLocks noGrp="1"/>
          </p:cNvSpPr>
          <p:nvPr>
            <p:ph type="subTitle" idx="6"/>
          </p:nvPr>
        </p:nvSpPr>
        <p:spPr>
          <a:xfrm>
            <a:off x="6019500" y="3600600"/>
            <a:ext cx="24045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16"/>
          <p:cNvSpPr/>
          <p:nvPr/>
        </p:nvSpPr>
        <p:spPr>
          <a:xfrm>
            <a:off x="8075" y="1276725"/>
            <a:ext cx="8420425" cy="191600"/>
          </a:xfrm>
          <a:custGeom>
            <a:avLst/>
            <a:gdLst/>
            <a:ahLst/>
            <a:cxnLst/>
            <a:rect l="l" t="t" r="r" b="b"/>
            <a:pathLst>
              <a:path w="336817" h="7664" extrusionOk="0">
                <a:moveTo>
                  <a:pt x="0" y="7664"/>
                </a:moveTo>
                <a:lnTo>
                  <a:pt x="29121" y="7664"/>
                </a:lnTo>
                <a:lnTo>
                  <a:pt x="29121" y="0"/>
                </a:lnTo>
                <a:lnTo>
                  <a:pt x="336817" y="0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  <p:sp>
        <p:nvSpPr>
          <p:cNvPr id="322" name="Google Shape;322;p16"/>
          <p:cNvSpPr txBox="1">
            <a:spLocks noGrp="1"/>
          </p:cNvSpPr>
          <p:nvPr>
            <p:ph type="subTitle" idx="1"/>
          </p:nvPr>
        </p:nvSpPr>
        <p:spPr>
          <a:xfrm>
            <a:off x="6187075" y="1766350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2"/>
          </p:nvPr>
        </p:nvSpPr>
        <p:spPr>
          <a:xfrm>
            <a:off x="6187075" y="2254275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subTitle" idx="3"/>
          </p:nvPr>
        </p:nvSpPr>
        <p:spPr>
          <a:xfrm>
            <a:off x="6187075" y="3417300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16"/>
          <p:cNvSpPr txBox="1">
            <a:spLocks noGrp="1"/>
          </p:cNvSpPr>
          <p:nvPr>
            <p:ph type="subTitle" idx="4"/>
          </p:nvPr>
        </p:nvSpPr>
        <p:spPr>
          <a:xfrm>
            <a:off x="6187075" y="3905225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9pPr>
          </a:lstStyle>
          <a:p>
            <a:endParaRPr/>
          </a:p>
        </p:txBody>
      </p:sp>
      <p:sp>
        <p:nvSpPr>
          <p:cNvPr id="326" name="Google Shape;326;p16"/>
          <p:cNvSpPr txBox="1">
            <a:spLocks noGrp="1"/>
          </p:cNvSpPr>
          <p:nvPr>
            <p:ph type="subTitle" idx="5"/>
          </p:nvPr>
        </p:nvSpPr>
        <p:spPr>
          <a:xfrm>
            <a:off x="2203850" y="1766350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16"/>
          <p:cNvSpPr txBox="1">
            <a:spLocks noGrp="1"/>
          </p:cNvSpPr>
          <p:nvPr>
            <p:ph type="subTitle" idx="6"/>
          </p:nvPr>
        </p:nvSpPr>
        <p:spPr>
          <a:xfrm>
            <a:off x="2203850" y="2254275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9pPr>
          </a:lstStyle>
          <a:p>
            <a:endParaRPr/>
          </a:p>
        </p:txBody>
      </p:sp>
      <p:sp>
        <p:nvSpPr>
          <p:cNvPr id="328" name="Google Shape;328;p16"/>
          <p:cNvSpPr txBox="1">
            <a:spLocks noGrp="1"/>
          </p:cNvSpPr>
          <p:nvPr>
            <p:ph type="subTitle" idx="7"/>
          </p:nvPr>
        </p:nvSpPr>
        <p:spPr>
          <a:xfrm>
            <a:off x="2203850" y="3417300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16"/>
          <p:cNvSpPr txBox="1">
            <a:spLocks noGrp="1"/>
          </p:cNvSpPr>
          <p:nvPr>
            <p:ph type="subTitle" idx="8"/>
          </p:nvPr>
        </p:nvSpPr>
        <p:spPr>
          <a:xfrm>
            <a:off x="2203850" y="3905225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3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7"/>
          <p:cNvSpPr txBox="1">
            <a:spLocks noGrp="1"/>
          </p:cNvSpPr>
          <p:nvPr>
            <p:ph type="subTitle" idx="1"/>
          </p:nvPr>
        </p:nvSpPr>
        <p:spPr>
          <a:xfrm>
            <a:off x="720000" y="3182775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17"/>
          <p:cNvSpPr txBox="1">
            <a:spLocks noGrp="1"/>
          </p:cNvSpPr>
          <p:nvPr>
            <p:ph type="subTitle" idx="2"/>
          </p:nvPr>
        </p:nvSpPr>
        <p:spPr>
          <a:xfrm>
            <a:off x="720000" y="3670700"/>
            <a:ext cx="18246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9pPr>
          </a:lstStyle>
          <a:p>
            <a:endParaRPr/>
          </a:p>
        </p:txBody>
      </p:sp>
      <p:sp>
        <p:nvSpPr>
          <p:cNvPr id="333" name="Google Shape;333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17"/>
          <p:cNvSpPr/>
          <p:nvPr/>
        </p:nvSpPr>
        <p:spPr>
          <a:xfrm>
            <a:off x="8075" y="1276725"/>
            <a:ext cx="8420425" cy="191600"/>
          </a:xfrm>
          <a:custGeom>
            <a:avLst/>
            <a:gdLst/>
            <a:ahLst/>
            <a:cxnLst/>
            <a:rect l="l" t="t" r="r" b="b"/>
            <a:pathLst>
              <a:path w="336817" h="7664" extrusionOk="0">
                <a:moveTo>
                  <a:pt x="0" y="7664"/>
                </a:moveTo>
                <a:lnTo>
                  <a:pt x="29121" y="7664"/>
                </a:lnTo>
                <a:lnTo>
                  <a:pt x="29121" y="0"/>
                </a:lnTo>
                <a:lnTo>
                  <a:pt x="336817" y="0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  <p:sp>
        <p:nvSpPr>
          <p:cNvPr id="335" name="Google Shape;335;p17"/>
          <p:cNvSpPr txBox="1">
            <a:spLocks noGrp="1"/>
          </p:cNvSpPr>
          <p:nvPr>
            <p:ph type="subTitle" idx="3"/>
          </p:nvPr>
        </p:nvSpPr>
        <p:spPr>
          <a:xfrm>
            <a:off x="2679830" y="3182775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subTitle" idx="4"/>
          </p:nvPr>
        </p:nvSpPr>
        <p:spPr>
          <a:xfrm>
            <a:off x="2679832" y="3670700"/>
            <a:ext cx="18246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5"/>
          </p:nvPr>
        </p:nvSpPr>
        <p:spPr>
          <a:xfrm>
            <a:off x="4639659" y="3182775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subTitle" idx="6"/>
          </p:nvPr>
        </p:nvSpPr>
        <p:spPr>
          <a:xfrm>
            <a:off x="4639665" y="3670700"/>
            <a:ext cx="18246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7"/>
          </p:nvPr>
        </p:nvSpPr>
        <p:spPr>
          <a:xfrm>
            <a:off x="6599489" y="3182775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quada One"/>
              <a:buNone/>
              <a:defRPr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subTitle" idx="8"/>
          </p:nvPr>
        </p:nvSpPr>
        <p:spPr>
          <a:xfrm>
            <a:off x="6599497" y="3670700"/>
            <a:ext cx="18246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None/>
              <a:defRPr>
                <a:solidFill>
                  <a:srgbClr val="8E8BD8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9"/>
          </p:nvPr>
        </p:nvSpPr>
        <p:spPr>
          <a:xfrm>
            <a:off x="720000" y="200988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quada One"/>
              <a:buNone/>
              <a:defRPr sz="35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13"/>
          </p:nvPr>
        </p:nvSpPr>
        <p:spPr>
          <a:xfrm>
            <a:off x="2679830" y="200988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quada One"/>
              <a:buNone/>
              <a:defRPr sz="35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subTitle" idx="14"/>
          </p:nvPr>
        </p:nvSpPr>
        <p:spPr>
          <a:xfrm>
            <a:off x="4639659" y="200988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quada One"/>
              <a:buNone/>
              <a:defRPr sz="35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17"/>
          <p:cNvSpPr txBox="1">
            <a:spLocks noGrp="1"/>
          </p:cNvSpPr>
          <p:nvPr>
            <p:ph type="subTitle" idx="15"/>
          </p:nvPr>
        </p:nvSpPr>
        <p:spPr>
          <a:xfrm>
            <a:off x="6599489" y="200988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Squada One"/>
              <a:buNone/>
              <a:defRPr sz="35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">
  <p:cSld name="ONE_COLUMN_TEXT_1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18"/>
          <p:cNvSpPr/>
          <p:nvPr/>
        </p:nvSpPr>
        <p:spPr>
          <a:xfrm>
            <a:off x="8075" y="1276725"/>
            <a:ext cx="8420425" cy="191600"/>
          </a:xfrm>
          <a:custGeom>
            <a:avLst/>
            <a:gdLst/>
            <a:ahLst/>
            <a:cxnLst/>
            <a:rect l="l" t="t" r="r" b="b"/>
            <a:pathLst>
              <a:path w="336817" h="7664" extrusionOk="0">
                <a:moveTo>
                  <a:pt x="0" y="7664"/>
                </a:moveTo>
                <a:lnTo>
                  <a:pt x="29121" y="7664"/>
                </a:lnTo>
                <a:lnTo>
                  <a:pt x="29121" y="0"/>
                </a:lnTo>
                <a:lnTo>
                  <a:pt x="336817" y="0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  <p:sp>
        <p:nvSpPr>
          <p:cNvPr id="348" name="Google Shape;348;p18"/>
          <p:cNvSpPr txBox="1">
            <a:spLocks noGrp="1"/>
          </p:cNvSpPr>
          <p:nvPr>
            <p:ph type="subTitle" idx="1"/>
          </p:nvPr>
        </p:nvSpPr>
        <p:spPr>
          <a:xfrm>
            <a:off x="4954625" y="1522225"/>
            <a:ext cx="3468900" cy="30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rgbClr val="8E8BD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89000">
              <a:schemeClr val="accent5">
                <a:lumMod val="10000"/>
              </a:schemeClr>
            </a:gs>
            <a:gs pos="100000">
              <a:srgbClr val="0B0D17"/>
            </a:gs>
          </a:gsLst>
          <a:lin ang="27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quada One"/>
              <a:buNone/>
              <a:defRPr sz="3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quada One"/>
              <a:buNone/>
              <a:defRPr sz="3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quada One"/>
              <a:buNone/>
              <a:defRPr sz="3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quada One"/>
              <a:buNone/>
              <a:defRPr sz="3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quada One"/>
              <a:buNone/>
              <a:defRPr sz="3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quada One"/>
              <a:buNone/>
              <a:defRPr sz="3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quada One"/>
              <a:buNone/>
              <a:defRPr sz="3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quada One"/>
              <a:buNone/>
              <a:defRPr sz="3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Squada One"/>
              <a:buNone/>
              <a:defRPr sz="3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483350"/>
            <a:ext cx="7704000" cy="30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E8BD8"/>
              </a:buClr>
              <a:buSzPts val="1600"/>
              <a:buFont typeface="Titillium Web"/>
              <a:buChar char="●"/>
              <a:defRPr sz="1600">
                <a:solidFill>
                  <a:srgbClr val="8E8BD8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Font typeface="Titillium Web"/>
              <a:buChar char="○"/>
              <a:defRPr sz="1600">
                <a:solidFill>
                  <a:srgbClr val="8E8BD8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Font typeface="Titillium Web"/>
              <a:buChar char="■"/>
              <a:defRPr sz="1600">
                <a:solidFill>
                  <a:srgbClr val="8E8BD8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Font typeface="Titillium Web"/>
              <a:buChar char="●"/>
              <a:defRPr sz="1600">
                <a:solidFill>
                  <a:srgbClr val="8E8BD8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Font typeface="Titillium Web"/>
              <a:buChar char="○"/>
              <a:defRPr sz="1600">
                <a:solidFill>
                  <a:srgbClr val="8E8BD8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Font typeface="Titillium Web"/>
              <a:buChar char="■"/>
              <a:defRPr sz="1600">
                <a:solidFill>
                  <a:srgbClr val="8E8BD8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Font typeface="Titillium Web"/>
              <a:buChar char="●"/>
              <a:defRPr sz="1600">
                <a:solidFill>
                  <a:srgbClr val="8E8BD8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8E8BD8"/>
              </a:buClr>
              <a:buSzPts val="1600"/>
              <a:buFont typeface="Titillium Web"/>
              <a:buChar char="○"/>
              <a:defRPr sz="1600">
                <a:solidFill>
                  <a:srgbClr val="8E8BD8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8E8BD8"/>
              </a:buClr>
              <a:buSzPts val="1600"/>
              <a:buFont typeface="Titillium Web"/>
              <a:buChar char="■"/>
              <a:defRPr sz="1600">
                <a:solidFill>
                  <a:srgbClr val="8E8BD8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8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72" r:id="rId12"/>
    <p:sldLayoutId id="214748367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qHUKcvq5D7HOGItECq1g2oXHx4XciFWBbP-lW-fc4Fk/copy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qHUKcvq5D7HOGItECq1g2oXHx4XciFWBbP-lW-fc4Fk/copy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8" name="Google Shape;578;p30"/>
          <p:cNvCxnSpPr/>
          <p:nvPr/>
        </p:nvCxnSpPr>
        <p:spPr>
          <a:xfrm>
            <a:off x="-1375" y="3325100"/>
            <a:ext cx="9161400" cy="0"/>
          </a:xfrm>
          <a:prstGeom prst="straightConnector1">
            <a:avLst/>
          </a:prstGeom>
          <a:noFill/>
          <a:ln w="28575" cap="flat" cmpd="sng">
            <a:solidFill>
              <a:srgbClr val="5B57DE"/>
            </a:solidFill>
            <a:prstDash val="solid"/>
            <a:round/>
            <a:headEnd type="none" w="med" len="med"/>
            <a:tailEnd type="none" w="med" len="med"/>
          </a:ln>
          <a:effectLst>
            <a:outerShdw blurRad="85725" algn="bl" rotWithShape="0">
              <a:srgbClr val="DFDEFF">
                <a:alpha val="50000"/>
              </a:srgbClr>
            </a:outerShdw>
          </a:effectLst>
        </p:spPr>
      </p:cxnSp>
      <p:sp>
        <p:nvSpPr>
          <p:cNvPr id="579" name="Google Shape;579;p30"/>
          <p:cNvSpPr/>
          <p:nvPr/>
        </p:nvSpPr>
        <p:spPr>
          <a:xfrm>
            <a:off x="4197450" y="3084475"/>
            <a:ext cx="4131600" cy="472500"/>
          </a:xfrm>
          <a:prstGeom prst="rect">
            <a:avLst/>
          </a:prstGeom>
          <a:gradFill>
            <a:gsLst>
              <a:gs pos="0">
                <a:srgbClr val="6F61EC"/>
              </a:gs>
              <a:gs pos="24000">
                <a:srgbClr val="8E8BD8"/>
              </a:gs>
              <a:gs pos="52000">
                <a:srgbClr val="7F76E2"/>
              </a:gs>
              <a:gs pos="78000">
                <a:srgbClr val="8E8BD8"/>
              </a:gs>
              <a:gs pos="100000">
                <a:srgbClr val="6F61EC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0"/>
          <p:cNvSpPr txBox="1">
            <a:spLocks noGrp="1"/>
          </p:cNvSpPr>
          <p:nvPr>
            <p:ph type="ctrTitle"/>
          </p:nvPr>
        </p:nvSpPr>
        <p:spPr>
          <a:xfrm>
            <a:off x="4770429" y="2278217"/>
            <a:ext cx="2985642" cy="7859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Blockchain</a:t>
            </a:r>
            <a:endParaRPr dirty="0"/>
          </a:p>
        </p:txBody>
      </p:sp>
      <p:sp>
        <p:nvSpPr>
          <p:cNvPr id="582" name="Google Shape;582;p30"/>
          <p:cNvSpPr txBox="1">
            <a:spLocks noGrp="1"/>
          </p:cNvSpPr>
          <p:nvPr>
            <p:ph type="subTitle" idx="1"/>
          </p:nvPr>
        </p:nvSpPr>
        <p:spPr>
          <a:xfrm>
            <a:off x="5694945" y="3151120"/>
            <a:ext cx="1386338" cy="339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Pitch Deck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5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Size</a:t>
            </a:r>
            <a:endParaRPr/>
          </a:p>
        </p:txBody>
      </p:sp>
      <p:sp>
        <p:nvSpPr>
          <p:cNvPr id="910" name="Google Shape;910;p56"/>
          <p:cNvSpPr txBox="1">
            <a:spLocks noGrp="1"/>
          </p:cNvSpPr>
          <p:nvPr>
            <p:ph type="subTitle" idx="4294967295"/>
          </p:nvPr>
        </p:nvSpPr>
        <p:spPr>
          <a:xfrm>
            <a:off x="720015" y="3030604"/>
            <a:ext cx="220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15%</a:t>
            </a:r>
            <a:endParaRPr sz="23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911" name="Google Shape;911;p56"/>
          <p:cNvSpPr txBox="1">
            <a:spLocks noGrp="1"/>
          </p:cNvSpPr>
          <p:nvPr>
            <p:ph type="subTitle" idx="4294967295"/>
          </p:nvPr>
        </p:nvSpPr>
        <p:spPr>
          <a:xfrm>
            <a:off x="720015" y="3518526"/>
            <a:ext cx="22071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912" name="Google Shape;912;p56"/>
          <p:cNvSpPr txBox="1">
            <a:spLocks noGrp="1"/>
          </p:cNvSpPr>
          <p:nvPr>
            <p:ph type="subTitle" idx="4294967295"/>
          </p:nvPr>
        </p:nvSpPr>
        <p:spPr>
          <a:xfrm>
            <a:off x="720000" y="1580925"/>
            <a:ext cx="220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30%</a:t>
            </a:r>
            <a:endParaRPr sz="23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913" name="Google Shape;913;p56"/>
          <p:cNvSpPr txBox="1">
            <a:spLocks noGrp="1"/>
          </p:cNvSpPr>
          <p:nvPr>
            <p:ph type="subTitle" idx="4294967295"/>
          </p:nvPr>
        </p:nvSpPr>
        <p:spPr>
          <a:xfrm>
            <a:off x="720000" y="2068847"/>
            <a:ext cx="22071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914" name="Google Shape;914;p56"/>
          <p:cNvSpPr txBox="1">
            <a:spLocks noGrp="1"/>
          </p:cNvSpPr>
          <p:nvPr>
            <p:ph type="subTitle" idx="4294967295"/>
          </p:nvPr>
        </p:nvSpPr>
        <p:spPr>
          <a:xfrm>
            <a:off x="6216928" y="3030604"/>
            <a:ext cx="220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30%</a:t>
            </a:r>
            <a:endParaRPr sz="2300" dirty="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915" name="Google Shape;915;p56"/>
          <p:cNvSpPr txBox="1">
            <a:spLocks noGrp="1"/>
          </p:cNvSpPr>
          <p:nvPr>
            <p:ph type="subTitle" idx="4294967295"/>
          </p:nvPr>
        </p:nvSpPr>
        <p:spPr>
          <a:xfrm>
            <a:off x="6216928" y="3518526"/>
            <a:ext cx="22071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916" name="Google Shape;916;p56"/>
          <p:cNvSpPr txBox="1">
            <a:spLocks noGrp="1"/>
          </p:cNvSpPr>
          <p:nvPr>
            <p:ph type="subTitle" idx="4294967295"/>
          </p:nvPr>
        </p:nvSpPr>
        <p:spPr>
          <a:xfrm>
            <a:off x="6197800" y="1580925"/>
            <a:ext cx="220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25%</a:t>
            </a:r>
            <a:endParaRPr sz="23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917" name="Google Shape;917;p56"/>
          <p:cNvSpPr txBox="1">
            <a:spLocks noGrp="1"/>
          </p:cNvSpPr>
          <p:nvPr>
            <p:ph type="subTitle" idx="4294967295"/>
          </p:nvPr>
        </p:nvSpPr>
        <p:spPr>
          <a:xfrm>
            <a:off x="6197800" y="2068847"/>
            <a:ext cx="22071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dirty="0"/>
          </a:p>
        </p:txBody>
      </p:sp>
      <p:cxnSp>
        <p:nvCxnSpPr>
          <p:cNvPr id="918" name="Google Shape;918;p56"/>
          <p:cNvCxnSpPr>
            <a:stCxn id="912" idx="3"/>
          </p:cNvCxnSpPr>
          <p:nvPr/>
        </p:nvCxnSpPr>
        <p:spPr>
          <a:xfrm>
            <a:off x="2927100" y="1790775"/>
            <a:ext cx="505500" cy="420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919" name="Google Shape;919;p56"/>
          <p:cNvCxnSpPr/>
          <p:nvPr/>
        </p:nvCxnSpPr>
        <p:spPr>
          <a:xfrm>
            <a:off x="2927100" y="3261350"/>
            <a:ext cx="505500" cy="420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920" name="Google Shape;920;p56"/>
          <p:cNvCxnSpPr/>
          <p:nvPr/>
        </p:nvCxnSpPr>
        <p:spPr>
          <a:xfrm flipH="1">
            <a:off x="5692300" y="1790775"/>
            <a:ext cx="505500" cy="420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921" name="Google Shape;921;p56"/>
          <p:cNvCxnSpPr/>
          <p:nvPr/>
        </p:nvCxnSpPr>
        <p:spPr>
          <a:xfrm flipH="1">
            <a:off x="5692300" y="3261350"/>
            <a:ext cx="505500" cy="420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pic>
        <p:nvPicPr>
          <p:cNvPr id="922" name="Google Shape;922;p56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8600" y="1486745"/>
            <a:ext cx="2986800" cy="2729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5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928" name="Google Shape;928;p57"/>
          <p:cNvSpPr/>
          <p:nvPr/>
        </p:nvSpPr>
        <p:spPr>
          <a:xfrm>
            <a:off x="1026750" y="1813575"/>
            <a:ext cx="777139" cy="777139"/>
          </a:xfrm>
          <a:custGeom>
            <a:avLst/>
            <a:gdLst/>
            <a:ahLst/>
            <a:cxnLst/>
            <a:rect l="l" t="t" r="r" b="b"/>
            <a:pathLst>
              <a:path w="208768" h="208768" extrusionOk="0">
                <a:moveTo>
                  <a:pt x="81191" y="54084"/>
                </a:moveTo>
                <a:cubicBezTo>
                  <a:pt x="74047" y="54084"/>
                  <a:pt x="68795" y="56922"/>
                  <a:pt x="66838" y="58161"/>
                </a:cubicBezTo>
                <a:cubicBezTo>
                  <a:pt x="65403" y="59042"/>
                  <a:pt x="64979" y="60934"/>
                  <a:pt x="65892" y="62369"/>
                </a:cubicBezTo>
                <a:cubicBezTo>
                  <a:pt x="66479" y="63292"/>
                  <a:pt x="67471" y="63797"/>
                  <a:pt x="68478" y="63797"/>
                </a:cubicBezTo>
                <a:cubicBezTo>
                  <a:pt x="69036" y="63797"/>
                  <a:pt x="69599" y="63641"/>
                  <a:pt x="70100" y="63315"/>
                </a:cubicBezTo>
                <a:cubicBezTo>
                  <a:pt x="73199" y="61358"/>
                  <a:pt x="77342" y="60184"/>
                  <a:pt x="81191" y="60184"/>
                </a:cubicBezTo>
                <a:cubicBezTo>
                  <a:pt x="85790" y="60184"/>
                  <a:pt x="90390" y="61586"/>
                  <a:pt x="93782" y="64000"/>
                </a:cubicBezTo>
                <a:cubicBezTo>
                  <a:pt x="94304" y="64392"/>
                  <a:pt x="94924" y="64587"/>
                  <a:pt x="95544" y="64587"/>
                </a:cubicBezTo>
                <a:cubicBezTo>
                  <a:pt x="96490" y="64587"/>
                  <a:pt x="97436" y="64131"/>
                  <a:pt x="98023" y="63283"/>
                </a:cubicBezTo>
                <a:cubicBezTo>
                  <a:pt x="99034" y="61913"/>
                  <a:pt x="98708" y="60021"/>
                  <a:pt x="97338" y="59042"/>
                </a:cubicBezTo>
                <a:cubicBezTo>
                  <a:pt x="92869" y="55845"/>
                  <a:pt x="87128" y="54084"/>
                  <a:pt x="81191" y="54084"/>
                </a:cubicBezTo>
                <a:close/>
                <a:moveTo>
                  <a:pt x="127576" y="54084"/>
                </a:moveTo>
                <a:cubicBezTo>
                  <a:pt x="121639" y="54084"/>
                  <a:pt x="115898" y="55845"/>
                  <a:pt x="111429" y="59042"/>
                </a:cubicBezTo>
                <a:cubicBezTo>
                  <a:pt x="110059" y="60021"/>
                  <a:pt x="109733" y="61913"/>
                  <a:pt x="110744" y="63283"/>
                </a:cubicBezTo>
                <a:cubicBezTo>
                  <a:pt x="111332" y="64131"/>
                  <a:pt x="112278" y="64587"/>
                  <a:pt x="113224" y="64587"/>
                </a:cubicBezTo>
                <a:cubicBezTo>
                  <a:pt x="113843" y="64587"/>
                  <a:pt x="114463" y="64392"/>
                  <a:pt x="114985" y="64000"/>
                </a:cubicBezTo>
                <a:cubicBezTo>
                  <a:pt x="118377" y="61586"/>
                  <a:pt x="122977" y="60184"/>
                  <a:pt x="127576" y="60184"/>
                </a:cubicBezTo>
                <a:cubicBezTo>
                  <a:pt x="131425" y="60184"/>
                  <a:pt x="135568" y="61358"/>
                  <a:pt x="138667" y="63315"/>
                </a:cubicBezTo>
                <a:cubicBezTo>
                  <a:pt x="139168" y="63641"/>
                  <a:pt x="139731" y="63797"/>
                  <a:pt x="140290" y="63797"/>
                </a:cubicBezTo>
                <a:cubicBezTo>
                  <a:pt x="141296" y="63797"/>
                  <a:pt x="142288" y="63292"/>
                  <a:pt x="142875" y="62369"/>
                </a:cubicBezTo>
                <a:cubicBezTo>
                  <a:pt x="143788" y="60934"/>
                  <a:pt x="143364" y="59042"/>
                  <a:pt x="141929" y="58161"/>
                </a:cubicBezTo>
                <a:cubicBezTo>
                  <a:pt x="139972" y="56922"/>
                  <a:pt x="134687" y="54084"/>
                  <a:pt x="127576" y="54084"/>
                </a:cubicBezTo>
                <a:close/>
                <a:moveTo>
                  <a:pt x="84681" y="68697"/>
                </a:moveTo>
                <a:cubicBezTo>
                  <a:pt x="82985" y="68697"/>
                  <a:pt x="81615" y="70067"/>
                  <a:pt x="81615" y="71731"/>
                </a:cubicBezTo>
                <a:lnTo>
                  <a:pt x="81615" y="78581"/>
                </a:lnTo>
                <a:cubicBezTo>
                  <a:pt x="81615" y="80277"/>
                  <a:pt x="82985" y="81648"/>
                  <a:pt x="84681" y="81648"/>
                </a:cubicBezTo>
                <a:cubicBezTo>
                  <a:pt x="86377" y="81648"/>
                  <a:pt x="87747" y="80277"/>
                  <a:pt x="87747" y="78581"/>
                </a:cubicBezTo>
                <a:lnTo>
                  <a:pt x="87747" y="71731"/>
                </a:lnTo>
                <a:cubicBezTo>
                  <a:pt x="87747" y="70067"/>
                  <a:pt x="86377" y="68697"/>
                  <a:pt x="84681" y="68697"/>
                </a:cubicBezTo>
                <a:close/>
                <a:moveTo>
                  <a:pt x="124086" y="68697"/>
                </a:moveTo>
                <a:cubicBezTo>
                  <a:pt x="122390" y="68697"/>
                  <a:pt x="121020" y="70067"/>
                  <a:pt x="121020" y="71731"/>
                </a:cubicBezTo>
                <a:lnTo>
                  <a:pt x="121020" y="78581"/>
                </a:lnTo>
                <a:cubicBezTo>
                  <a:pt x="121020" y="80277"/>
                  <a:pt x="122390" y="81648"/>
                  <a:pt x="124086" y="81648"/>
                </a:cubicBezTo>
                <a:cubicBezTo>
                  <a:pt x="125782" y="81648"/>
                  <a:pt x="127152" y="80277"/>
                  <a:pt x="127152" y="78581"/>
                </a:cubicBezTo>
                <a:lnTo>
                  <a:pt x="127152" y="71731"/>
                </a:lnTo>
                <a:cubicBezTo>
                  <a:pt x="127152" y="70067"/>
                  <a:pt x="125782" y="68697"/>
                  <a:pt x="124086" y="68697"/>
                </a:cubicBezTo>
                <a:close/>
                <a:moveTo>
                  <a:pt x="104384" y="74830"/>
                </a:moveTo>
                <a:cubicBezTo>
                  <a:pt x="104808" y="74830"/>
                  <a:pt x="105525" y="74960"/>
                  <a:pt x="105786" y="75906"/>
                </a:cubicBezTo>
                <a:lnTo>
                  <a:pt x="109929" y="90748"/>
                </a:lnTo>
                <a:cubicBezTo>
                  <a:pt x="110418" y="92445"/>
                  <a:pt x="110549" y="92967"/>
                  <a:pt x="107450" y="94859"/>
                </a:cubicBezTo>
                <a:cubicBezTo>
                  <a:pt x="106243" y="95593"/>
                  <a:pt x="105313" y="95959"/>
                  <a:pt x="104384" y="95959"/>
                </a:cubicBezTo>
                <a:cubicBezTo>
                  <a:pt x="103454" y="95959"/>
                  <a:pt x="102524" y="95593"/>
                  <a:pt x="101317" y="94859"/>
                </a:cubicBezTo>
                <a:cubicBezTo>
                  <a:pt x="98218" y="92967"/>
                  <a:pt x="98349" y="92445"/>
                  <a:pt x="98838" y="90748"/>
                </a:cubicBezTo>
                <a:lnTo>
                  <a:pt x="102981" y="75906"/>
                </a:lnTo>
                <a:cubicBezTo>
                  <a:pt x="103242" y="74960"/>
                  <a:pt x="103960" y="74830"/>
                  <a:pt x="104384" y="74830"/>
                </a:cubicBezTo>
                <a:close/>
                <a:moveTo>
                  <a:pt x="47723" y="66023"/>
                </a:moveTo>
                <a:cubicBezTo>
                  <a:pt x="48375" y="66023"/>
                  <a:pt x="49060" y="66218"/>
                  <a:pt x="49647" y="66577"/>
                </a:cubicBezTo>
                <a:cubicBezTo>
                  <a:pt x="50789" y="67295"/>
                  <a:pt x="51442" y="68436"/>
                  <a:pt x="51442" y="69741"/>
                </a:cubicBezTo>
                <a:lnTo>
                  <a:pt x="51442" y="100078"/>
                </a:lnTo>
                <a:cubicBezTo>
                  <a:pt x="51442" y="101383"/>
                  <a:pt x="50789" y="102557"/>
                  <a:pt x="49647" y="103242"/>
                </a:cubicBezTo>
                <a:cubicBezTo>
                  <a:pt x="49051" y="103610"/>
                  <a:pt x="48389" y="103799"/>
                  <a:pt x="47722" y="103799"/>
                </a:cubicBezTo>
                <a:cubicBezTo>
                  <a:pt x="47148" y="103799"/>
                  <a:pt x="46570" y="103659"/>
                  <a:pt x="46027" y="103372"/>
                </a:cubicBezTo>
                <a:cubicBezTo>
                  <a:pt x="42732" y="101709"/>
                  <a:pt x="39209" y="95968"/>
                  <a:pt x="39209" y="84910"/>
                </a:cubicBezTo>
                <a:cubicBezTo>
                  <a:pt x="39209" y="73851"/>
                  <a:pt x="42732" y="68110"/>
                  <a:pt x="46027" y="66447"/>
                </a:cubicBezTo>
                <a:cubicBezTo>
                  <a:pt x="46581" y="66153"/>
                  <a:pt x="47168" y="66023"/>
                  <a:pt x="47723" y="66023"/>
                </a:cubicBezTo>
                <a:close/>
                <a:moveTo>
                  <a:pt x="157326" y="109179"/>
                </a:moveTo>
                <a:cubicBezTo>
                  <a:pt x="158537" y="109659"/>
                  <a:pt x="159802" y="109912"/>
                  <a:pt x="161069" y="109912"/>
                </a:cubicBezTo>
                <a:cubicBezTo>
                  <a:pt x="161781" y="109912"/>
                  <a:pt x="162493" y="109832"/>
                  <a:pt x="163197" y="109668"/>
                </a:cubicBezTo>
                <a:lnTo>
                  <a:pt x="163197" y="109668"/>
                </a:lnTo>
                <a:cubicBezTo>
                  <a:pt x="162447" y="116453"/>
                  <a:pt x="159968" y="121933"/>
                  <a:pt x="155890" y="125913"/>
                </a:cubicBezTo>
                <a:cubicBezTo>
                  <a:pt x="155336" y="126467"/>
                  <a:pt x="154716" y="127022"/>
                  <a:pt x="154096" y="127511"/>
                </a:cubicBezTo>
                <a:cubicBezTo>
                  <a:pt x="156184" y="121705"/>
                  <a:pt x="157293" y="115507"/>
                  <a:pt x="157326" y="109179"/>
                </a:cubicBezTo>
                <a:close/>
                <a:moveTo>
                  <a:pt x="125423" y="115442"/>
                </a:moveTo>
                <a:cubicBezTo>
                  <a:pt x="125489" y="115442"/>
                  <a:pt x="125586" y="115442"/>
                  <a:pt x="125684" y="115605"/>
                </a:cubicBezTo>
                <a:cubicBezTo>
                  <a:pt x="125782" y="115768"/>
                  <a:pt x="125717" y="115898"/>
                  <a:pt x="125717" y="115964"/>
                </a:cubicBezTo>
                <a:cubicBezTo>
                  <a:pt x="121476" y="124510"/>
                  <a:pt x="113485" y="129631"/>
                  <a:pt x="104384" y="129631"/>
                </a:cubicBezTo>
                <a:cubicBezTo>
                  <a:pt x="95283" y="129631"/>
                  <a:pt x="87291" y="124510"/>
                  <a:pt x="83050" y="115964"/>
                </a:cubicBezTo>
                <a:cubicBezTo>
                  <a:pt x="83050" y="115898"/>
                  <a:pt x="82985" y="115768"/>
                  <a:pt x="83083" y="115605"/>
                </a:cubicBezTo>
                <a:cubicBezTo>
                  <a:pt x="83181" y="115442"/>
                  <a:pt x="83279" y="115442"/>
                  <a:pt x="83344" y="115442"/>
                </a:cubicBezTo>
                <a:close/>
                <a:moveTo>
                  <a:pt x="83344" y="109342"/>
                </a:moveTo>
                <a:cubicBezTo>
                  <a:pt x="81093" y="109342"/>
                  <a:pt x="79071" y="110483"/>
                  <a:pt x="77864" y="112375"/>
                </a:cubicBezTo>
                <a:cubicBezTo>
                  <a:pt x="76689" y="114267"/>
                  <a:pt x="76591" y="116649"/>
                  <a:pt x="77570" y="118671"/>
                </a:cubicBezTo>
                <a:cubicBezTo>
                  <a:pt x="82887" y="129370"/>
                  <a:pt x="92901" y="135764"/>
                  <a:pt x="104384" y="135764"/>
                </a:cubicBezTo>
                <a:cubicBezTo>
                  <a:pt x="115866" y="135764"/>
                  <a:pt x="125880" y="129370"/>
                  <a:pt x="131197" y="118671"/>
                </a:cubicBezTo>
                <a:cubicBezTo>
                  <a:pt x="132176" y="116649"/>
                  <a:pt x="132078" y="114300"/>
                  <a:pt x="130904" y="112375"/>
                </a:cubicBezTo>
                <a:cubicBezTo>
                  <a:pt x="129697" y="110483"/>
                  <a:pt x="127674" y="109342"/>
                  <a:pt x="125423" y="109342"/>
                </a:cubicBezTo>
                <a:close/>
                <a:moveTo>
                  <a:pt x="72155" y="152074"/>
                </a:moveTo>
                <a:cubicBezTo>
                  <a:pt x="72547" y="152400"/>
                  <a:pt x="72938" y="152694"/>
                  <a:pt x="73329" y="152987"/>
                </a:cubicBezTo>
                <a:cubicBezTo>
                  <a:pt x="74504" y="161892"/>
                  <a:pt x="83637" y="174353"/>
                  <a:pt x="91401" y="183519"/>
                </a:cubicBezTo>
                <a:lnTo>
                  <a:pt x="85366" y="180584"/>
                </a:lnTo>
                <a:cubicBezTo>
                  <a:pt x="84076" y="179955"/>
                  <a:pt x="82700" y="179651"/>
                  <a:pt x="81339" y="179651"/>
                </a:cubicBezTo>
                <a:cubicBezTo>
                  <a:pt x="78674" y="179651"/>
                  <a:pt x="76067" y="180817"/>
                  <a:pt x="74275" y="182997"/>
                </a:cubicBezTo>
                <a:lnTo>
                  <a:pt x="69578" y="188673"/>
                </a:lnTo>
                <a:lnTo>
                  <a:pt x="69578" y="161175"/>
                </a:lnTo>
                <a:cubicBezTo>
                  <a:pt x="69578" y="157684"/>
                  <a:pt x="70459" y="154651"/>
                  <a:pt x="72155" y="152074"/>
                </a:cubicBezTo>
                <a:close/>
                <a:moveTo>
                  <a:pt x="136612" y="152074"/>
                </a:moveTo>
                <a:cubicBezTo>
                  <a:pt x="138308" y="154651"/>
                  <a:pt x="139189" y="157684"/>
                  <a:pt x="139189" y="161175"/>
                </a:cubicBezTo>
                <a:lnTo>
                  <a:pt x="139189" y="188673"/>
                </a:lnTo>
                <a:lnTo>
                  <a:pt x="134492" y="182997"/>
                </a:lnTo>
                <a:cubicBezTo>
                  <a:pt x="132698" y="180812"/>
                  <a:pt x="130088" y="179638"/>
                  <a:pt x="127413" y="179638"/>
                </a:cubicBezTo>
                <a:cubicBezTo>
                  <a:pt x="126043" y="179638"/>
                  <a:pt x="124673" y="179964"/>
                  <a:pt x="123401" y="180584"/>
                </a:cubicBezTo>
                <a:lnTo>
                  <a:pt x="117366" y="183519"/>
                </a:lnTo>
                <a:cubicBezTo>
                  <a:pt x="125130" y="174353"/>
                  <a:pt x="134263" y="161892"/>
                  <a:pt x="135438" y="152987"/>
                </a:cubicBezTo>
                <a:cubicBezTo>
                  <a:pt x="135829" y="152694"/>
                  <a:pt x="136221" y="152400"/>
                  <a:pt x="136612" y="152074"/>
                </a:cubicBezTo>
                <a:close/>
                <a:moveTo>
                  <a:pt x="124380" y="103209"/>
                </a:moveTo>
                <a:cubicBezTo>
                  <a:pt x="130186" y="103209"/>
                  <a:pt x="135340" y="106634"/>
                  <a:pt x="137558" y="111951"/>
                </a:cubicBezTo>
                <a:cubicBezTo>
                  <a:pt x="138037" y="113096"/>
                  <a:pt x="139168" y="113828"/>
                  <a:pt x="140383" y="113828"/>
                </a:cubicBezTo>
                <a:cubicBezTo>
                  <a:pt x="140657" y="113828"/>
                  <a:pt x="140935" y="113791"/>
                  <a:pt x="141211" y="113713"/>
                </a:cubicBezTo>
                <a:cubicBezTo>
                  <a:pt x="145680" y="112408"/>
                  <a:pt x="148877" y="110386"/>
                  <a:pt x="151226" y="107972"/>
                </a:cubicBezTo>
                <a:lnTo>
                  <a:pt x="151226" y="108689"/>
                </a:lnTo>
                <a:cubicBezTo>
                  <a:pt x="151226" y="117007"/>
                  <a:pt x="149171" y="124999"/>
                  <a:pt x="145354" y="132143"/>
                </a:cubicBezTo>
                <a:cubicBezTo>
                  <a:pt x="140331" y="133872"/>
                  <a:pt x="134263" y="134720"/>
                  <a:pt x="127217" y="134720"/>
                </a:cubicBezTo>
                <a:cubicBezTo>
                  <a:pt x="125521" y="134720"/>
                  <a:pt x="124151" y="136090"/>
                  <a:pt x="124151" y="137786"/>
                </a:cubicBezTo>
                <a:cubicBezTo>
                  <a:pt x="124151" y="139483"/>
                  <a:pt x="125521" y="140853"/>
                  <a:pt x="127217" y="140853"/>
                </a:cubicBezTo>
                <a:cubicBezTo>
                  <a:pt x="131947" y="140853"/>
                  <a:pt x="136318" y="140494"/>
                  <a:pt x="140298" y="139744"/>
                </a:cubicBezTo>
                <a:lnTo>
                  <a:pt x="140298" y="139744"/>
                </a:lnTo>
                <a:cubicBezTo>
                  <a:pt x="139254" y="141081"/>
                  <a:pt x="138113" y="142353"/>
                  <a:pt x="136906" y="143593"/>
                </a:cubicBezTo>
                <a:cubicBezTo>
                  <a:pt x="128033" y="152596"/>
                  <a:pt x="116159" y="157750"/>
                  <a:pt x="104384" y="157750"/>
                </a:cubicBezTo>
                <a:cubicBezTo>
                  <a:pt x="102687" y="157750"/>
                  <a:pt x="101317" y="159120"/>
                  <a:pt x="101317" y="160783"/>
                </a:cubicBezTo>
                <a:cubicBezTo>
                  <a:pt x="101317" y="162480"/>
                  <a:pt x="102687" y="163850"/>
                  <a:pt x="104384" y="163850"/>
                </a:cubicBezTo>
                <a:cubicBezTo>
                  <a:pt x="112343" y="163850"/>
                  <a:pt x="120302" y="161795"/>
                  <a:pt x="127544" y="158043"/>
                </a:cubicBezTo>
                <a:lnTo>
                  <a:pt x="127544" y="158043"/>
                </a:lnTo>
                <a:cubicBezTo>
                  <a:pt x="122944" y="168058"/>
                  <a:pt x="111169" y="181693"/>
                  <a:pt x="104384" y="188836"/>
                </a:cubicBezTo>
                <a:cubicBezTo>
                  <a:pt x="101839" y="186129"/>
                  <a:pt x="97403" y="181269"/>
                  <a:pt x="92967" y="175723"/>
                </a:cubicBezTo>
                <a:cubicBezTo>
                  <a:pt x="87421" y="168840"/>
                  <a:pt x="83442" y="162806"/>
                  <a:pt x="81256" y="158076"/>
                </a:cubicBezTo>
                <a:lnTo>
                  <a:pt x="81256" y="158076"/>
                </a:lnTo>
                <a:cubicBezTo>
                  <a:pt x="84714" y="159870"/>
                  <a:pt x="88367" y="161273"/>
                  <a:pt x="92119" y="162251"/>
                </a:cubicBezTo>
                <a:cubicBezTo>
                  <a:pt x="92376" y="162318"/>
                  <a:pt x="92634" y="162350"/>
                  <a:pt x="92888" y="162350"/>
                </a:cubicBezTo>
                <a:cubicBezTo>
                  <a:pt x="94244" y="162350"/>
                  <a:pt x="95480" y="161439"/>
                  <a:pt x="95837" y="160066"/>
                </a:cubicBezTo>
                <a:cubicBezTo>
                  <a:pt x="96261" y="158435"/>
                  <a:pt x="95283" y="156771"/>
                  <a:pt x="93652" y="156347"/>
                </a:cubicBezTo>
                <a:cubicBezTo>
                  <a:pt x="83800" y="153770"/>
                  <a:pt x="74732" y="147735"/>
                  <a:pt x="68176" y="139385"/>
                </a:cubicBezTo>
                <a:cubicBezTo>
                  <a:pt x="61227" y="130545"/>
                  <a:pt x="57541" y="119911"/>
                  <a:pt x="57541" y="108689"/>
                </a:cubicBezTo>
                <a:lnTo>
                  <a:pt x="57541" y="107972"/>
                </a:lnTo>
                <a:cubicBezTo>
                  <a:pt x="59890" y="110386"/>
                  <a:pt x="63087" y="112408"/>
                  <a:pt x="67556" y="113713"/>
                </a:cubicBezTo>
                <a:cubicBezTo>
                  <a:pt x="67826" y="113791"/>
                  <a:pt x="68100" y="113828"/>
                  <a:pt x="68372" y="113828"/>
                </a:cubicBezTo>
                <a:cubicBezTo>
                  <a:pt x="69577" y="113828"/>
                  <a:pt x="70730" y="113096"/>
                  <a:pt x="71209" y="111951"/>
                </a:cubicBezTo>
                <a:cubicBezTo>
                  <a:pt x="73427" y="106634"/>
                  <a:pt x="78581" y="103209"/>
                  <a:pt x="84388" y="103209"/>
                </a:cubicBezTo>
                <a:close/>
                <a:moveTo>
                  <a:pt x="104384" y="0"/>
                </a:moveTo>
                <a:cubicBezTo>
                  <a:pt x="89933" y="0"/>
                  <a:pt x="76689" y="4404"/>
                  <a:pt x="67132" y="12396"/>
                </a:cubicBezTo>
                <a:cubicBezTo>
                  <a:pt x="56856" y="21007"/>
                  <a:pt x="51442" y="32946"/>
                  <a:pt x="51442" y="46973"/>
                </a:cubicBezTo>
                <a:lnTo>
                  <a:pt x="51442" y="60640"/>
                </a:lnTo>
                <a:cubicBezTo>
                  <a:pt x="50256" y="60157"/>
                  <a:pt x="49011" y="59917"/>
                  <a:pt x="47767" y="59917"/>
                </a:cubicBezTo>
                <a:cubicBezTo>
                  <a:pt x="46237" y="59917"/>
                  <a:pt x="44707" y="60280"/>
                  <a:pt x="43287" y="60999"/>
                </a:cubicBezTo>
                <a:cubicBezTo>
                  <a:pt x="36893" y="64229"/>
                  <a:pt x="33077" y="73166"/>
                  <a:pt x="33077" y="84910"/>
                </a:cubicBezTo>
                <a:cubicBezTo>
                  <a:pt x="33077" y="96653"/>
                  <a:pt x="36893" y="105591"/>
                  <a:pt x="43287" y="108852"/>
                </a:cubicBezTo>
                <a:cubicBezTo>
                  <a:pt x="44690" y="109563"/>
                  <a:pt x="46200" y="109916"/>
                  <a:pt x="47710" y="109916"/>
                </a:cubicBezTo>
                <a:cubicBezTo>
                  <a:pt x="48974" y="109916"/>
                  <a:pt x="50238" y="109669"/>
                  <a:pt x="51442" y="109179"/>
                </a:cubicBezTo>
                <a:cubicBezTo>
                  <a:pt x="51539" y="121607"/>
                  <a:pt x="55649" y="133350"/>
                  <a:pt x="63348" y="143169"/>
                </a:cubicBezTo>
                <a:cubicBezTo>
                  <a:pt x="64685" y="144832"/>
                  <a:pt x="66088" y="146431"/>
                  <a:pt x="67588" y="147931"/>
                </a:cubicBezTo>
                <a:cubicBezTo>
                  <a:pt x="66479" y="149464"/>
                  <a:pt x="65435" y="151324"/>
                  <a:pt x="64653" y="153607"/>
                </a:cubicBezTo>
                <a:cubicBezTo>
                  <a:pt x="62206" y="154618"/>
                  <a:pt x="59727" y="155499"/>
                  <a:pt x="57280" y="156184"/>
                </a:cubicBezTo>
                <a:lnTo>
                  <a:pt x="55291" y="156771"/>
                </a:lnTo>
                <a:cubicBezTo>
                  <a:pt x="39144" y="161403"/>
                  <a:pt x="26389" y="165252"/>
                  <a:pt x="21366" y="168743"/>
                </a:cubicBezTo>
                <a:cubicBezTo>
                  <a:pt x="8775" y="177583"/>
                  <a:pt x="0" y="195328"/>
                  <a:pt x="0" y="205701"/>
                </a:cubicBezTo>
                <a:cubicBezTo>
                  <a:pt x="0" y="207397"/>
                  <a:pt x="1370" y="208767"/>
                  <a:pt x="3066" y="208767"/>
                </a:cubicBezTo>
                <a:cubicBezTo>
                  <a:pt x="4763" y="208767"/>
                  <a:pt x="6100" y="207397"/>
                  <a:pt x="6100" y="205701"/>
                </a:cubicBezTo>
                <a:cubicBezTo>
                  <a:pt x="6100" y="198035"/>
                  <a:pt x="13439" y="181791"/>
                  <a:pt x="24889" y="173766"/>
                </a:cubicBezTo>
                <a:cubicBezTo>
                  <a:pt x="29456" y="170569"/>
                  <a:pt x="45374" y="165970"/>
                  <a:pt x="56987" y="162643"/>
                </a:cubicBezTo>
                <a:lnTo>
                  <a:pt x="58977" y="162055"/>
                </a:lnTo>
                <a:cubicBezTo>
                  <a:pt x="60477" y="161631"/>
                  <a:pt x="61978" y="161142"/>
                  <a:pt x="63478" y="160620"/>
                </a:cubicBezTo>
                <a:cubicBezTo>
                  <a:pt x="63478" y="160783"/>
                  <a:pt x="63478" y="160979"/>
                  <a:pt x="63478" y="161175"/>
                </a:cubicBezTo>
                <a:lnTo>
                  <a:pt x="63478" y="188673"/>
                </a:lnTo>
                <a:cubicBezTo>
                  <a:pt x="63478" y="191316"/>
                  <a:pt x="65077" y="193566"/>
                  <a:pt x="67523" y="194447"/>
                </a:cubicBezTo>
                <a:cubicBezTo>
                  <a:pt x="68215" y="194696"/>
                  <a:pt x="68925" y="194817"/>
                  <a:pt x="69626" y="194817"/>
                </a:cubicBezTo>
                <a:cubicBezTo>
                  <a:pt x="71402" y="194817"/>
                  <a:pt x="73115" y="194038"/>
                  <a:pt x="74308" y="192588"/>
                </a:cubicBezTo>
                <a:lnTo>
                  <a:pt x="79005" y="186879"/>
                </a:lnTo>
                <a:cubicBezTo>
                  <a:pt x="79609" y="186168"/>
                  <a:pt x="80468" y="185785"/>
                  <a:pt x="81349" y="185785"/>
                </a:cubicBezTo>
                <a:cubicBezTo>
                  <a:pt x="81801" y="185785"/>
                  <a:pt x="82259" y="185886"/>
                  <a:pt x="82691" y="186096"/>
                </a:cubicBezTo>
                <a:lnTo>
                  <a:pt x="101317" y="195165"/>
                </a:lnTo>
                <a:lnTo>
                  <a:pt x="101317" y="205701"/>
                </a:lnTo>
                <a:cubicBezTo>
                  <a:pt x="101317" y="207397"/>
                  <a:pt x="102687" y="208767"/>
                  <a:pt x="104384" y="208767"/>
                </a:cubicBezTo>
                <a:cubicBezTo>
                  <a:pt x="106080" y="208767"/>
                  <a:pt x="107450" y="207397"/>
                  <a:pt x="107450" y="205701"/>
                </a:cubicBezTo>
                <a:lnTo>
                  <a:pt x="107450" y="195165"/>
                </a:lnTo>
                <a:lnTo>
                  <a:pt x="126076" y="186096"/>
                </a:lnTo>
                <a:cubicBezTo>
                  <a:pt x="126508" y="185886"/>
                  <a:pt x="126966" y="185785"/>
                  <a:pt x="127419" y="185785"/>
                </a:cubicBezTo>
                <a:cubicBezTo>
                  <a:pt x="128299" y="185785"/>
                  <a:pt x="129159" y="186168"/>
                  <a:pt x="129762" y="186879"/>
                </a:cubicBezTo>
                <a:lnTo>
                  <a:pt x="134459" y="192588"/>
                </a:lnTo>
                <a:cubicBezTo>
                  <a:pt x="135652" y="194038"/>
                  <a:pt x="137365" y="194817"/>
                  <a:pt x="139141" y="194817"/>
                </a:cubicBezTo>
                <a:cubicBezTo>
                  <a:pt x="139842" y="194817"/>
                  <a:pt x="140552" y="194696"/>
                  <a:pt x="141244" y="194447"/>
                </a:cubicBezTo>
                <a:cubicBezTo>
                  <a:pt x="143691" y="193566"/>
                  <a:pt x="145289" y="191316"/>
                  <a:pt x="145289" y="188673"/>
                </a:cubicBezTo>
                <a:lnTo>
                  <a:pt x="145289" y="161175"/>
                </a:lnTo>
                <a:cubicBezTo>
                  <a:pt x="145289" y="160979"/>
                  <a:pt x="145289" y="160783"/>
                  <a:pt x="145289" y="160620"/>
                </a:cubicBezTo>
                <a:cubicBezTo>
                  <a:pt x="146789" y="161142"/>
                  <a:pt x="148290" y="161631"/>
                  <a:pt x="149790" y="162055"/>
                </a:cubicBezTo>
                <a:lnTo>
                  <a:pt x="151780" y="162643"/>
                </a:lnTo>
                <a:cubicBezTo>
                  <a:pt x="159152" y="164763"/>
                  <a:pt x="167536" y="167177"/>
                  <a:pt x="174223" y="169525"/>
                </a:cubicBezTo>
                <a:cubicBezTo>
                  <a:pt x="174555" y="169643"/>
                  <a:pt x="174895" y="169699"/>
                  <a:pt x="175232" y="169699"/>
                </a:cubicBezTo>
                <a:cubicBezTo>
                  <a:pt x="176481" y="169699"/>
                  <a:pt x="177667" y="168926"/>
                  <a:pt x="178104" y="167666"/>
                </a:cubicBezTo>
                <a:cubicBezTo>
                  <a:pt x="178659" y="166068"/>
                  <a:pt x="177844" y="164306"/>
                  <a:pt x="176245" y="163752"/>
                </a:cubicBezTo>
                <a:cubicBezTo>
                  <a:pt x="169395" y="161338"/>
                  <a:pt x="160946" y="158924"/>
                  <a:pt x="153476" y="156771"/>
                </a:cubicBezTo>
                <a:lnTo>
                  <a:pt x="151487" y="156184"/>
                </a:lnTo>
                <a:cubicBezTo>
                  <a:pt x="149040" y="155466"/>
                  <a:pt x="146561" y="154618"/>
                  <a:pt x="144115" y="153607"/>
                </a:cubicBezTo>
                <a:cubicBezTo>
                  <a:pt x="143332" y="151324"/>
                  <a:pt x="142288" y="149464"/>
                  <a:pt x="141179" y="147931"/>
                </a:cubicBezTo>
                <a:cubicBezTo>
                  <a:pt x="141211" y="147931"/>
                  <a:pt x="141211" y="147898"/>
                  <a:pt x="141244" y="147866"/>
                </a:cubicBezTo>
                <a:cubicBezTo>
                  <a:pt x="144506" y="144571"/>
                  <a:pt x="147279" y="140950"/>
                  <a:pt x="149595" y="137101"/>
                </a:cubicBezTo>
                <a:cubicBezTo>
                  <a:pt x="153737" y="135405"/>
                  <a:pt x="157293" y="133122"/>
                  <a:pt x="160164" y="130284"/>
                </a:cubicBezTo>
                <a:cubicBezTo>
                  <a:pt x="166263" y="124347"/>
                  <a:pt x="169428" y="116029"/>
                  <a:pt x="169558" y="105623"/>
                </a:cubicBezTo>
                <a:cubicBezTo>
                  <a:pt x="173472" y="101219"/>
                  <a:pt x="175691" y="93880"/>
                  <a:pt x="175691" y="84910"/>
                </a:cubicBezTo>
                <a:cubicBezTo>
                  <a:pt x="175691" y="83213"/>
                  <a:pt x="174321" y="81843"/>
                  <a:pt x="172624" y="81843"/>
                </a:cubicBezTo>
                <a:cubicBezTo>
                  <a:pt x="170928" y="81843"/>
                  <a:pt x="169558" y="83213"/>
                  <a:pt x="169558" y="84910"/>
                </a:cubicBezTo>
                <a:cubicBezTo>
                  <a:pt x="169558" y="95968"/>
                  <a:pt x="166035" y="101709"/>
                  <a:pt x="162741" y="103372"/>
                </a:cubicBezTo>
                <a:cubicBezTo>
                  <a:pt x="162197" y="103659"/>
                  <a:pt x="161619" y="103799"/>
                  <a:pt x="161045" y="103799"/>
                </a:cubicBezTo>
                <a:cubicBezTo>
                  <a:pt x="160378" y="103799"/>
                  <a:pt x="159716" y="103610"/>
                  <a:pt x="159120" y="103242"/>
                </a:cubicBezTo>
                <a:cubicBezTo>
                  <a:pt x="157978" y="102557"/>
                  <a:pt x="157326" y="101383"/>
                  <a:pt x="157326" y="100078"/>
                </a:cubicBezTo>
                <a:lnTo>
                  <a:pt x="157326" y="69741"/>
                </a:lnTo>
                <a:cubicBezTo>
                  <a:pt x="157326" y="68436"/>
                  <a:pt x="157978" y="67295"/>
                  <a:pt x="159120" y="66577"/>
                </a:cubicBezTo>
                <a:cubicBezTo>
                  <a:pt x="159710" y="66213"/>
                  <a:pt x="160365" y="66033"/>
                  <a:pt x="161025" y="66033"/>
                </a:cubicBezTo>
                <a:cubicBezTo>
                  <a:pt x="161606" y="66033"/>
                  <a:pt x="162191" y="66172"/>
                  <a:pt x="162741" y="66447"/>
                </a:cubicBezTo>
                <a:cubicBezTo>
                  <a:pt x="165122" y="67654"/>
                  <a:pt x="167177" y="70720"/>
                  <a:pt x="168351" y="74895"/>
                </a:cubicBezTo>
                <a:cubicBezTo>
                  <a:pt x="168730" y="76249"/>
                  <a:pt x="169963" y="77130"/>
                  <a:pt x="171284" y="77130"/>
                </a:cubicBezTo>
                <a:cubicBezTo>
                  <a:pt x="171555" y="77130"/>
                  <a:pt x="171830" y="77093"/>
                  <a:pt x="172102" y="77016"/>
                </a:cubicBezTo>
                <a:cubicBezTo>
                  <a:pt x="173733" y="76526"/>
                  <a:pt x="174679" y="74863"/>
                  <a:pt x="174223" y="73232"/>
                </a:cubicBezTo>
                <a:cubicBezTo>
                  <a:pt x="172559" y="67360"/>
                  <a:pt x="169460" y="62989"/>
                  <a:pt x="165481" y="60999"/>
                </a:cubicBezTo>
                <a:cubicBezTo>
                  <a:pt x="164060" y="60280"/>
                  <a:pt x="162530" y="59917"/>
                  <a:pt x="161000" y="59917"/>
                </a:cubicBezTo>
                <a:cubicBezTo>
                  <a:pt x="159756" y="59917"/>
                  <a:pt x="158511" y="60157"/>
                  <a:pt x="157326" y="60640"/>
                </a:cubicBezTo>
                <a:lnTo>
                  <a:pt x="157326" y="46973"/>
                </a:lnTo>
                <a:cubicBezTo>
                  <a:pt x="157326" y="33305"/>
                  <a:pt x="152139" y="21529"/>
                  <a:pt x="142288" y="12983"/>
                </a:cubicBezTo>
                <a:cubicBezTo>
                  <a:pt x="141708" y="12477"/>
                  <a:pt x="140993" y="12229"/>
                  <a:pt x="140282" y="12229"/>
                </a:cubicBezTo>
                <a:cubicBezTo>
                  <a:pt x="139431" y="12229"/>
                  <a:pt x="138586" y="12584"/>
                  <a:pt x="137982" y="13276"/>
                </a:cubicBezTo>
                <a:cubicBezTo>
                  <a:pt x="136873" y="14548"/>
                  <a:pt x="137003" y="16473"/>
                  <a:pt x="138276" y="17582"/>
                </a:cubicBezTo>
                <a:cubicBezTo>
                  <a:pt x="146757" y="24954"/>
                  <a:pt x="151226" y="35099"/>
                  <a:pt x="151226" y="46973"/>
                </a:cubicBezTo>
                <a:lnTo>
                  <a:pt x="151226" y="87552"/>
                </a:lnTo>
                <a:cubicBezTo>
                  <a:pt x="151226" y="95446"/>
                  <a:pt x="150443" y="103372"/>
                  <a:pt x="141896" y="106993"/>
                </a:cubicBezTo>
                <a:cubicBezTo>
                  <a:pt x="138243" y="100893"/>
                  <a:pt x="131654" y="97109"/>
                  <a:pt x="124380" y="97109"/>
                </a:cubicBezTo>
                <a:lnTo>
                  <a:pt x="114398" y="97109"/>
                </a:lnTo>
                <a:cubicBezTo>
                  <a:pt x="116159" y="95120"/>
                  <a:pt x="116812" y="92673"/>
                  <a:pt x="115833" y="89085"/>
                </a:cubicBezTo>
                <a:lnTo>
                  <a:pt x="111690" y="74275"/>
                </a:lnTo>
                <a:cubicBezTo>
                  <a:pt x="110777" y="70948"/>
                  <a:pt x="107841" y="68697"/>
                  <a:pt x="104384" y="68697"/>
                </a:cubicBezTo>
                <a:cubicBezTo>
                  <a:pt x="100926" y="68697"/>
                  <a:pt x="97990" y="70948"/>
                  <a:pt x="97077" y="74275"/>
                </a:cubicBezTo>
                <a:lnTo>
                  <a:pt x="92934" y="89085"/>
                </a:lnTo>
                <a:cubicBezTo>
                  <a:pt x="91955" y="92673"/>
                  <a:pt x="92608" y="95120"/>
                  <a:pt x="94369" y="97109"/>
                </a:cubicBezTo>
                <a:lnTo>
                  <a:pt x="84388" y="97109"/>
                </a:lnTo>
                <a:cubicBezTo>
                  <a:pt x="77113" y="97109"/>
                  <a:pt x="70524" y="100893"/>
                  <a:pt x="66871" y="106993"/>
                </a:cubicBezTo>
                <a:cubicBezTo>
                  <a:pt x="58324" y="103372"/>
                  <a:pt x="57541" y="95446"/>
                  <a:pt x="57541" y="87552"/>
                </a:cubicBezTo>
                <a:lnTo>
                  <a:pt x="57541" y="46973"/>
                </a:lnTo>
                <a:cubicBezTo>
                  <a:pt x="57541" y="34838"/>
                  <a:pt x="62206" y="24498"/>
                  <a:pt x="71079" y="17093"/>
                </a:cubicBezTo>
                <a:cubicBezTo>
                  <a:pt x="79527" y="10014"/>
                  <a:pt x="91368" y="6133"/>
                  <a:pt x="104384" y="6133"/>
                </a:cubicBezTo>
                <a:cubicBezTo>
                  <a:pt x="113550" y="6133"/>
                  <a:pt x="122227" y="8057"/>
                  <a:pt x="129501" y="11743"/>
                </a:cubicBezTo>
                <a:cubicBezTo>
                  <a:pt x="129934" y="11960"/>
                  <a:pt x="130397" y="12062"/>
                  <a:pt x="130855" y="12062"/>
                </a:cubicBezTo>
                <a:cubicBezTo>
                  <a:pt x="131982" y="12062"/>
                  <a:pt x="133077" y="11440"/>
                  <a:pt x="133611" y="10373"/>
                </a:cubicBezTo>
                <a:cubicBezTo>
                  <a:pt x="134361" y="8873"/>
                  <a:pt x="133774" y="7046"/>
                  <a:pt x="132241" y="6263"/>
                </a:cubicBezTo>
                <a:cubicBezTo>
                  <a:pt x="124119" y="2153"/>
                  <a:pt x="114496" y="0"/>
                  <a:pt x="104384" y="0"/>
                </a:cubicBezTo>
                <a:close/>
                <a:moveTo>
                  <a:pt x="185619" y="168210"/>
                </a:moveTo>
                <a:cubicBezTo>
                  <a:pt x="184661" y="168210"/>
                  <a:pt x="183725" y="168657"/>
                  <a:pt x="183128" y="169493"/>
                </a:cubicBezTo>
                <a:cubicBezTo>
                  <a:pt x="182149" y="170895"/>
                  <a:pt x="182508" y="172787"/>
                  <a:pt x="183878" y="173766"/>
                </a:cubicBezTo>
                <a:cubicBezTo>
                  <a:pt x="195328" y="181791"/>
                  <a:pt x="202635" y="198035"/>
                  <a:pt x="202635" y="205701"/>
                </a:cubicBezTo>
                <a:cubicBezTo>
                  <a:pt x="202635" y="207397"/>
                  <a:pt x="204005" y="208767"/>
                  <a:pt x="205701" y="208767"/>
                </a:cubicBezTo>
                <a:cubicBezTo>
                  <a:pt x="207397" y="208767"/>
                  <a:pt x="208767" y="207397"/>
                  <a:pt x="208767" y="205701"/>
                </a:cubicBezTo>
                <a:cubicBezTo>
                  <a:pt x="208767" y="195328"/>
                  <a:pt x="199992" y="177583"/>
                  <a:pt x="187401" y="168775"/>
                </a:cubicBezTo>
                <a:cubicBezTo>
                  <a:pt x="186854" y="168393"/>
                  <a:pt x="186232" y="168210"/>
                  <a:pt x="185619" y="168210"/>
                </a:cubicBezTo>
                <a:close/>
              </a:path>
            </a:pathLst>
          </a:custGeom>
          <a:solidFill>
            <a:srgbClr val="775EF5"/>
          </a:solidFill>
          <a:ln>
            <a:noFill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57"/>
          <p:cNvSpPr/>
          <p:nvPr/>
        </p:nvSpPr>
        <p:spPr>
          <a:xfrm>
            <a:off x="1072288" y="3291602"/>
            <a:ext cx="686068" cy="777139"/>
          </a:xfrm>
          <a:custGeom>
            <a:avLst/>
            <a:gdLst/>
            <a:ahLst/>
            <a:cxnLst/>
            <a:rect l="l" t="t" r="r" b="b"/>
            <a:pathLst>
              <a:path w="184303" h="208768" extrusionOk="0">
                <a:moveTo>
                  <a:pt x="88694" y="20159"/>
                </a:moveTo>
                <a:cubicBezTo>
                  <a:pt x="86998" y="20159"/>
                  <a:pt x="85628" y="21529"/>
                  <a:pt x="85628" y="23193"/>
                </a:cubicBezTo>
                <a:cubicBezTo>
                  <a:pt x="85628" y="33077"/>
                  <a:pt x="87618" y="43776"/>
                  <a:pt x="91173" y="53399"/>
                </a:cubicBezTo>
                <a:cubicBezTo>
                  <a:pt x="91630" y="54638"/>
                  <a:pt x="92804" y="55389"/>
                  <a:pt x="94044" y="55389"/>
                </a:cubicBezTo>
                <a:cubicBezTo>
                  <a:pt x="94403" y="55389"/>
                  <a:pt x="94761" y="55323"/>
                  <a:pt x="95120" y="55193"/>
                </a:cubicBezTo>
                <a:cubicBezTo>
                  <a:pt x="96686" y="54606"/>
                  <a:pt x="97502" y="52844"/>
                  <a:pt x="96914" y="51278"/>
                </a:cubicBezTo>
                <a:cubicBezTo>
                  <a:pt x="93652" y="42438"/>
                  <a:pt x="91760" y="32228"/>
                  <a:pt x="91760" y="23193"/>
                </a:cubicBezTo>
                <a:cubicBezTo>
                  <a:pt x="91760" y="21529"/>
                  <a:pt x="90390" y="20159"/>
                  <a:pt x="88694" y="20159"/>
                </a:cubicBezTo>
                <a:close/>
                <a:moveTo>
                  <a:pt x="72450" y="78842"/>
                </a:moveTo>
                <a:cubicBezTo>
                  <a:pt x="70786" y="78842"/>
                  <a:pt x="69416" y="80212"/>
                  <a:pt x="69416" y="81908"/>
                </a:cubicBezTo>
                <a:lnTo>
                  <a:pt x="69416" y="88726"/>
                </a:lnTo>
                <a:cubicBezTo>
                  <a:pt x="69416" y="90422"/>
                  <a:pt x="70786" y="91792"/>
                  <a:pt x="72450" y="91792"/>
                </a:cubicBezTo>
                <a:cubicBezTo>
                  <a:pt x="74146" y="91792"/>
                  <a:pt x="75516" y="90422"/>
                  <a:pt x="75516" y="88726"/>
                </a:cubicBezTo>
                <a:lnTo>
                  <a:pt x="75516" y="81908"/>
                </a:lnTo>
                <a:cubicBezTo>
                  <a:pt x="75516" y="80212"/>
                  <a:pt x="74146" y="78842"/>
                  <a:pt x="72450" y="78842"/>
                </a:cubicBezTo>
                <a:close/>
                <a:moveTo>
                  <a:pt x="92152" y="93260"/>
                </a:moveTo>
                <a:cubicBezTo>
                  <a:pt x="92674" y="93260"/>
                  <a:pt x="94337" y="93391"/>
                  <a:pt x="94859" y="95315"/>
                </a:cubicBezTo>
                <a:lnTo>
                  <a:pt x="96556" y="101317"/>
                </a:lnTo>
                <a:cubicBezTo>
                  <a:pt x="97077" y="103242"/>
                  <a:pt x="96001" y="105493"/>
                  <a:pt x="94631" y="106373"/>
                </a:cubicBezTo>
                <a:cubicBezTo>
                  <a:pt x="93897" y="106846"/>
                  <a:pt x="93033" y="107083"/>
                  <a:pt x="92168" y="107083"/>
                </a:cubicBezTo>
                <a:cubicBezTo>
                  <a:pt x="91304" y="107083"/>
                  <a:pt x="90439" y="106846"/>
                  <a:pt x="89705" y="106373"/>
                </a:cubicBezTo>
                <a:cubicBezTo>
                  <a:pt x="88335" y="105493"/>
                  <a:pt x="87226" y="103242"/>
                  <a:pt x="87781" y="101317"/>
                </a:cubicBezTo>
                <a:lnTo>
                  <a:pt x="89444" y="95315"/>
                </a:lnTo>
                <a:cubicBezTo>
                  <a:pt x="89999" y="93391"/>
                  <a:pt x="91663" y="93260"/>
                  <a:pt x="92152" y="93260"/>
                </a:cubicBezTo>
                <a:close/>
                <a:moveTo>
                  <a:pt x="148812" y="74178"/>
                </a:moveTo>
                <a:cubicBezTo>
                  <a:pt x="149400" y="74178"/>
                  <a:pt x="149954" y="74308"/>
                  <a:pt x="150509" y="74602"/>
                </a:cubicBezTo>
                <a:cubicBezTo>
                  <a:pt x="153803" y="76265"/>
                  <a:pt x="157359" y="82006"/>
                  <a:pt x="157359" y="93064"/>
                </a:cubicBezTo>
                <a:cubicBezTo>
                  <a:pt x="157359" y="104123"/>
                  <a:pt x="153803" y="109864"/>
                  <a:pt x="150509" y="111527"/>
                </a:cubicBezTo>
                <a:cubicBezTo>
                  <a:pt x="149966" y="111814"/>
                  <a:pt x="149387" y="111954"/>
                  <a:pt x="148813" y="111954"/>
                </a:cubicBezTo>
                <a:cubicBezTo>
                  <a:pt x="148146" y="111954"/>
                  <a:pt x="147484" y="111765"/>
                  <a:pt x="146888" y="111397"/>
                </a:cubicBezTo>
                <a:cubicBezTo>
                  <a:pt x="145779" y="110712"/>
                  <a:pt x="145126" y="109538"/>
                  <a:pt x="145126" y="108233"/>
                </a:cubicBezTo>
                <a:lnTo>
                  <a:pt x="145126" y="77896"/>
                </a:lnTo>
                <a:cubicBezTo>
                  <a:pt x="145126" y="76591"/>
                  <a:pt x="145779" y="75450"/>
                  <a:pt x="146888" y="74732"/>
                </a:cubicBezTo>
                <a:cubicBezTo>
                  <a:pt x="147508" y="74373"/>
                  <a:pt x="148160" y="74178"/>
                  <a:pt x="148812" y="74178"/>
                </a:cubicBezTo>
                <a:close/>
                <a:moveTo>
                  <a:pt x="92152" y="87128"/>
                </a:moveTo>
                <a:cubicBezTo>
                  <a:pt x="88107" y="87128"/>
                  <a:pt x="84649" y="89770"/>
                  <a:pt x="83573" y="93652"/>
                </a:cubicBezTo>
                <a:lnTo>
                  <a:pt x="81877" y="99686"/>
                </a:lnTo>
                <a:cubicBezTo>
                  <a:pt x="80702" y="103992"/>
                  <a:pt x="82627" y="109081"/>
                  <a:pt x="86378" y="111495"/>
                </a:cubicBezTo>
                <a:cubicBezTo>
                  <a:pt x="88107" y="112604"/>
                  <a:pt x="90097" y="113191"/>
                  <a:pt x="92152" y="113191"/>
                </a:cubicBezTo>
                <a:cubicBezTo>
                  <a:pt x="94207" y="113191"/>
                  <a:pt x="96229" y="112604"/>
                  <a:pt x="97958" y="111495"/>
                </a:cubicBezTo>
                <a:cubicBezTo>
                  <a:pt x="101709" y="109081"/>
                  <a:pt x="103634" y="103992"/>
                  <a:pt x="102427" y="99686"/>
                </a:cubicBezTo>
                <a:lnTo>
                  <a:pt x="100764" y="93652"/>
                </a:lnTo>
                <a:cubicBezTo>
                  <a:pt x="99654" y="89770"/>
                  <a:pt x="96229" y="87128"/>
                  <a:pt x="92152" y="87128"/>
                </a:cubicBezTo>
                <a:close/>
                <a:moveTo>
                  <a:pt x="142191" y="115474"/>
                </a:moveTo>
                <a:cubicBezTo>
                  <a:pt x="142647" y="115898"/>
                  <a:pt x="143137" y="116257"/>
                  <a:pt x="143691" y="116616"/>
                </a:cubicBezTo>
                <a:cubicBezTo>
                  <a:pt x="144898" y="117334"/>
                  <a:pt x="146203" y="117790"/>
                  <a:pt x="147508" y="117986"/>
                </a:cubicBezTo>
                <a:cubicBezTo>
                  <a:pt x="145714" y="119650"/>
                  <a:pt x="142974" y="121313"/>
                  <a:pt x="138863" y="122651"/>
                </a:cubicBezTo>
                <a:cubicBezTo>
                  <a:pt x="140168" y="120465"/>
                  <a:pt x="141277" y="118117"/>
                  <a:pt x="142191" y="115474"/>
                </a:cubicBezTo>
                <a:close/>
                <a:moveTo>
                  <a:pt x="74646" y="116983"/>
                </a:moveTo>
                <a:cubicBezTo>
                  <a:pt x="74190" y="116983"/>
                  <a:pt x="73729" y="117085"/>
                  <a:pt x="73298" y="117301"/>
                </a:cubicBezTo>
                <a:cubicBezTo>
                  <a:pt x="71797" y="118051"/>
                  <a:pt x="71177" y="119911"/>
                  <a:pt x="71895" y="121411"/>
                </a:cubicBezTo>
                <a:cubicBezTo>
                  <a:pt x="73950" y="125554"/>
                  <a:pt x="79985" y="128033"/>
                  <a:pt x="84617" y="128033"/>
                </a:cubicBezTo>
                <a:lnTo>
                  <a:pt x="99687" y="128033"/>
                </a:lnTo>
                <a:cubicBezTo>
                  <a:pt x="104352" y="128033"/>
                  <a:pt x="110354" y="125554"/>
                  <a:pt x="112409" y="121411"/>
                </a:cubicBezTo>
                <a:cubicBezTo>
                  <a:pt x="113159" y="119911"/>
                  <a:pt x="112539" y="118051"/>
                  <a:pt x="111039" y="117301"/>
                </a:cubicBezTo>
                <a:cubicBezTo>
                  <a:pt x="110598" y="117085"/>
                  <a:pt x="110133" y="116983"/>
                  <a:pt x="109676" y="116983"/>
                </a:cubicBezTo>
                <a:cubicBezTo>
                  <a:pt x="108544" y="116983"/>
                  <a:pt x="107463" y="117611"/>
                  <a:pt x="106929" y="118704"/>
                </a:cubicBezTo>
                <a:cubicBezTo>
                  <a:pt x="106374" y="119813"/>
                  <a:pt x="103406" y="121900"/>
                  <a:pt x="99687" y="121900"/>
                </a:cubicBezTo>
                <a:lnTo>
                  <a:pt x="84617" y="121900"/>
                </a:lnTo>
                <a:cubicBezTo>
                  <a:pt x="80931" y="121900"/>
                  <a:pt x="77962" y="119813"/>
                  <a:pt x="77408" y="118704"/>
                </a:cubicBezTo>
                <a:cubicBezTo>
                  <a:pt x="76873" y="117611"/>
                  <a:pt x="75776" y="116983"/>
                  <a:pt x="74646" y="116983"/>
                </a:cubicBezTo>
                <a:close/>
                <a:moveTo>
                  <a:pt x="61163" y="41036"/>
                </a:moveTo>
                <a:cubicBezTo>
                  <a:pt x="62827" y="47168"/>
                  <a:pt x="65502" y="52779"/>
                  <a:pt x="69122" y="57900"/>
                </a:cubicBezTo>
                <a:cubicBezTo>
                  <a:pt x="70231" y="59466"/>
                  <a:pt x="71438" y="60999"/>
                  <a:pt x="72710" y="62434"/>
                </a:cubicBezTo>
                <a:cubicBezTo>
                  <a:pt x="71601" y="62304"/>
                  <a:pt x="70460" y="62239"/>
                  <a:pt x="69351" y="62239"/>
                </a:cubicBezTo>
                <a:cubicBezTo>
                  <a:pt x="63479" y="62239"/>
                  <a:pt x="59434" y="64294"/>
                  <a:pt x="56237" y="66316"/>
                </a:cubicBezTo>
                <a:cubicBezTo>
                  <a:pt x="54835" y="67197"/>
                  <a:pt x="54411" y="69089"/>
                  <a:pt x="55292" y="70524"/>
                </a:cubicBezTo>
                <a:cubicBezTo>
                  <a:pt x="55879" y="71447"/>
                  <a:pt x="56871" y="71952"/>
                  <a:pt x="57886" y="71952"/>
                </a:cubicBezTo>
                <a:cubicBezTo>
                  <a:pt x="58449" y="71952"/>
                  <a:pt x="59020" y="71796"/>
                  <a:pt x="59532" y="71470"/>
                </a:cubicBezTo>
                <a:cubicBezTo>
                  <a:pt x="62500" y="69611"/>
                  <a:pt x="65306" y="68339"/>
                  <a:pt x="69351" y="68339"/>
                </a:cubicBezTo>
                <a:cubicBezTo>
                  <a:pt x="73787" y="68339"/>
                  <a:pt x="78125" y="69709"/>
                  <a:pt x="81550" y="72155"/>
                </a:cubicBezTo>
                <a:cubicBezTo>
                  <a:pt x="82094" y="72538"/>
                  <a:pt x="82713" y="72722"/>
                  <a:pt x="83322" y="72722"/>
                </a:cubicBezTo>
                <a:cubicBezTo>
                  <a:pt x="83699" y="72722"/>
                  <a:pt x="84072" y="72651"/>
                  <a:pt x="84421" y="72514"/>
                </a:cubicBezTo>
                <a:cubicBezTo>
                  <a:pt x="90847" y="76755"/>
                  <a:pt x="98415" y="80212"/>
                  <a:pt x="107092" y="82789"/>
                </a:cubicBezTo>
                <a:lnTo>
                  <a:pt x="108788" y="83311"/>
                </a:lnTo>
                <a:lnTo>
                  <a:pt x="108788" y="88726"/>
                </a:lnTo>
                <a:cubicBezTo>
                  <a:pt x="108788" y="90422"/>
                  <a:pt x="110158" y="91792"/>
                  <a:pt x="111854" y="91792"/>
                </a:cubicBezTo>
                <a:cubicBezTo>
                  <a:pt x="113550" y="91792"/>
                  <a:pt x="114921" y="90422"/>
                  <a:pt x="114921" y="88726"/>
                </a:cubicBezTo>
                <a:lnTo>
                  <a:pt x="114921" y="85105"/>
                </a:lnTo>
                <a:lnTo>
                  <a:pt x="124021" y="87845"/>
                </a:lnTo>
                <a:lnTo>
                  <a:pt x="124054" y="87845"/>
                </a:lnTo>
                <a:lnTo>
                  <a:pt x="138994" y="92282"/>
                </a:lnTo>
                <a:lnTo>
                  <a:pt x="138994" y="95609"/>
                </a:lnTo>
                <a:cubicBezTo>
                  <a:pt x="138994" y="109701"/>
                  <a:pt x="135667" y="117953"/>
                  <a:pt x="129958" y="124543"/>
                </a:cubicBezTo>
                <a:cubicBezTo>
                  <a:pt x="126468" y="124999"/>
                  <a:pt x="122423" y="125260"/>
                  <a:pt x="117693" y="125260"/>
                </a:cubicBezTo>
                <a:cubicBezTo>
                  <a:pt x="115997" y="125260"/>
                  <a:pt x="114627" y="126630"/>
                  <a:pt x="114627" y="128327"/>
                </a:cubicBezTo>
                <a:cubicBezTo>
                  <a:pt x="114627" y="130023"/>
                  <a:pt x="115997" y="131393"/>
                  <a:pt x="117693" y="131393"/>
                </a:cubicBezTo>
                <a:cubicBezTo>
                  <a:pt x="119455" y="131393"/>
                  <a:pt x="121184" y="131360"/>
                  <a:pt x="122847" y="131262"/>
                </a:cubicBezTo>
                <a:lnTo>
                  <a:pt x="122847" y="131262"/>
                </a:lnTo>
                <a:cubicBezTo>
                  <a:pt x="120368" y="133285"/>
                  <a:pt x="117693" y="135275"/>
                  <a:pt x="114790" y="137395"/>
                </a:cubicBezTo>
                <a:lnTo>
                  <a:pt x="113126" y="138634"/>
                </a:lnTo>
                <a:cubicBezTo>
                  <a:pt x="103014" y="146104"/>
                  <a:pt x="98317" y="147409"/>
                  <a:pt x="92152" y="147409"/>
                </a:cubicBezTo>
                <a:cubicBezTo>
                  <a:pt x="86019" y="147409"/>
                  <a:pt x="81322" y="146104"/>
                  <a:pt x="71210" y="138634"/>
                </a:cubicBezTo>
                <a:lnTo>
                  <a:pt x="69514" y="137395"/>
                </a:lnTo>
                <a:cubicBezTo>
                  <a:pt x="54965" y="126663"/>
                  <a:pt x="45310" y="119552"/>
                  <a:pt x="45310" y="95609"/>
                </a:cubicBezTo>
                <a:lnTo>
                  <a:pt x="45310" y="78516"/>
                </a:lnTo>
                <a:lnTo>
                  <a:pt x="61163" y="41036"/>
                </a:lnTo>
                <a:close/>
                <a:moveTo>
                  <a:pt x="162317" y="103503"/>
                </a:moveTo>
                <a:cubicBezTo>
                  <a:pt x="163524" y="109309"/>
                  <a:pt x="163915" y="114267"/>
                  <a:pt x="163524" y="118671"/>
                </a:cubicBezTo>
                <a:cubicBezTo>
                  <a:pt x="162872" y="126337"/>
                  <a:pt x="159968" y="132208"/>
                  <a:pt x="154293" y="137134"/>
                </a:cubicBezTo>
                <a:cubicBezTo>
                  <a:pt x="143300" y="146757"/>
                  <a:pt x="125979" y="147996"/>
                  <a:pt x="119194" y="148094"/>
                </a:cubicBezTo>
                <a:lnTo>
                  <a:pt x="119194" y="141766"/>
                </a:lnTo>
                <a:cubicBezTo>
                  <a:pt x="124315" y="137982"/>
                  <a:pt x="129012" y="134459"/>
                  <a:pt x="132992" y="130284"/>
                </a:cubicBezTo>
                <a:cubicBezTo>
                  <a:pt x="146138" y="128131"/>
                  <a:pt x="154032" y="122814"/>
                  <a:pt x="156967" y="114202"/>
                </a:cubicBezTo>
                <a:cubicBezTo>
                  <a:pt x="159414" y="111625"/>
                  <a:pt x="161241" y="107972"/>
                  <a:pt x="162317" y="103503"/>
                </a:cubicBezTo>
                <a:close/>
                <a:moveTo>
                  <a:pt x="35532" y="74188"/>
                </a:moveTo>
                <a:cubicBezTo>
                  <a:pt x="36187" y="74188"/>
                  <a:pt x="36841" y="74368"/>
                  <a:pt x="37448" y="74732"/>
                </a:cubicBezTo>
                <a:cubicBezTo>
                  <a:pt x="38558" y="75450"/>
                  <a:pt x="39210" y="76591"/>
                  <a:pt x="39210" y="77896"/>
                </a:cubicBezTo>
                <a:lnTo>
                  <a:pt x="39210" y="108233"/>
                </a:lnTo>
                <a:cubicBezTo>
                  <a:pt x="39210" y="109538"/>
                  <a:pt x="38558" y="110712"/>
                  <a:pt x="37448" y="111397"/>
                </a:cubicBezTo>
                <a:cubicBezTo>
                  <a:pt x="36835" y="111765"/>
                  <a:pt x="36174" y="111954"/>
                  <a:pt x="35512" y="111954"/>
                </a:cubicBezTo>
                <a:cubicBezTo>
                  <a:pt x="34942" y="111954"/>
                  <a:pt x="34371" y="111814"/>
                  <a:pt x="33828" y="111527"/>
                </a:cubicBezTo>
                <a:cubicBezTo>
                  <a:pt x="33388" y="111307"/>
                  <a:pt x="32917" y="111202"/>
                  <a:pt x="32453" y="111202"/>
                </a:cubicBezTo>
                <a:cubicBezTo>
                  <a:pt x="31333" y="111202"/>
                  <a:pt x="30248" y="111814"/>
                  <a:pt x="29718" y="112897"/>
                </a:cubicBezTo>
                <a:cubicBezTo>
                  <a:pt x="28935" y="114398"/>
                  <a:pt x="29554" y="116225"/>
                  <a:pt x="31055" y="117007"/>
                </a:cubicBezTo>
                <a:cubicBezTo>
                  <a:pt x="32468" y="117714"/>
                  <a:pt x="33992" y="118067"/>
                  <a:pt x="35511" y="118067"/>
                </a:cubicBezTo>
                <a:cubicBezTo>
                  <a:pt x="37290" y="118067"/>
                  <a:pt x="39062" y="117583"/>
                  <a:pt x="40645" y="116616"/>
                </a:cubicBezTo>
                <a:cubicBezTo>
                  <a:pt x="41167" y="116257"/>
                  <a:pt x="41689" y="115898"/>
                  <a:pt x="42146" y="115474"/>
                </a:cubicBezTo>
                <a:cubicBezTo>
                  <a:pt x="46419" y="127739"/>
                  <a:pt x="55031" y="134296"/>
                  <a:pt x="65143" y="141766"/>
                </a:cubicBezTo>
                <a:lnTo>
                  <a:pt x="65143" y="148127"/>
                </a:lnTo>
                <a:cubicBezTo>
                  <a:pt x="58358" y="148029"/>
                  <a:pt x="41069" y="146757"/>
                  <a:pt x="30011" y="137134"/>
                </a:cubicBezTo>
                <a:cubicBezTo>
                  <a:pt x="24368" y="132208"/>
                  <a:pt x="21432" y="126337"/>
                  <a:pt x="20812" y="118671"/>
                </a:cubicBezTo>
                <a:cubicBezTo>
                  <a:pt x="20421" y="114267"/>
                  <a:pt x="20812" y="109342"/>
                  <a:pt x="21987" y="103568"/>
                </a:cubicBezTo>
                <a:cubicBezTo>
                  <a:pt x="22182" y="104286"/>
                  <a:pt x="22378" y="105036"/>
                  <a:pt x="22606" y="105721"/>
                </a:cubicBezTo>
                <a:cubicBezTo>
                  <a:pt x="23027" y="107034"/>
                  <a:pt x="24229" y="107861"/>
                  <a:pt x="25516" y="107861"/>
                </a:cubicBezTo>
                <a:cubicBezTo>
                  <a:pt x="25828" y="107861"/>
                  <a:pt x="26144" y="107813"/>
                  <a:pt x="26456" y="107711"/>
                </a:cubicBezTo>
                <a:cubicBezTo>
                  <a:pt x="28054" y="107189"/>
                  <a:pt x="28935" y="105493"/>
                  <a:pt x="28445" y="103862"/>
                </a:cubicBezTo>
                <a:cubicBezTo>
                  <a:pt x="27467" y="100828"/>
                  <a:pt x="26978" y="97175"/>
                  <a:pt x="26978" y="93064"/>
                </a:cubicBezTo>
                <a:cubicBezTo>
                  <a:pt x="26978" y="82006"/>
                  <a:pt x="30500" y="76265"/>
                  <a:pt x="33828" y="74602"/>
                </a:cubicBezTo>
                <a:cubicBezTo>
                  <a:pt x="34377" y="74327"/>
                  <a:pt x="34955" y="74188"/>
                  <a:pt x="35532" y="74188"/>
                </a:cubicBezTo>
                <a:close/>
                <a:moveTo>
                  <a:pt x="113061" y="146170"/>
                </a:moveTo>
                <a:lnTo>
                  <a:pt x="113061" y="151128"/>
                </a:lnTo>
                <a:lnTo>
                  <a:pt x="113061" y="151160"/>
                </a:lnTo>
                <a:cubicBezTo>
                  <a:pt x="113061" y="162643"/>
                  <a:pt x="103699" y="172005"/>
                  <a:pt x="92217" y="172037"/>
                </a:cubicBezTo>
                <a:lnTo>
                  <a:pt x="92087" y="172037"/>
                </a:lnTo>
                <a:cubicBezTo>
                  <a:pt x="80604" y="172005"/>
                  <a:pt x="71275" y="162643"/>
                  <a:pt x="71275" y="151160"/>
                </a:cubicBezTo>
                <a:lnTo>
                  <a:pt x="71275" y="151128"/>
                </a:lnTo>
                <a:lnTo>
                  <a:pt x="71275" y="146170"/>
                </a:lnTo>
                <a:cubicBezTo>
                  <a:pt x="80344" y="152335"/>
                  <a:pt x="85661" y="153542"/>
                  <a:pt x="92152" y="153542"/>
                </a:cubicBezTo>
                <a:cubicBezTo>
                  <a:pt x="98676" y="153542"/>
                  <a:pt x="103993" y="152335"/>
                  <a:pt x="113061" y="146170"/>
                </a:cubicBezTo>
                <a:close/>
                <a:moveTo>
                  <a:pt x="118476" y="157228"/>
                </a:moveTo>
                <a:cubicBezTo>
                  <a:pt x="120890" y="158859"/>
                  <a:pt x="124282" y="160653"/>
                  <a:pt x="128817" y="162055"/>
                </a:cubicBezTo>
                <a:lnTo>
                  <a:pt x="130676" y="162610"/>
                </a:lnTo>
                <a:cubicBezTo>
                  <a:pt x="131394" y="162838"/>
                  <a:pt x="132111" y="163067"/>
                  <a:pt x="132829" y="163295"/>
                </a:cubicBezTo>
                <a:cubicBezTo>
                  <a:pt x="132372" y="170961"/>
                  <a:pt x="129599" y="178072"/>
                  <a:pt x="124870" y="183487"/>
                </a:cubicBezTo>
                <a:cubicBezTo>
                  <a:pt x="120792" y="188151"/>
                  <a:pt x="115475" y="191185"/>
                  <a:pt x="111332" y="191185"/>
                </a:cubicBezTo>
                <a:cubicBezTo>
                  <a:pt x="106341" y="191185"/>
                  <a:pt x="102036" y="188836"/>
                  <a:pt x="96719" y="177778"/>
                </a:cubicBezTo>
                <a:cubicBezTo>
                  <a:pt x="107451" y="175919"/>
                  <a:pt x="116062" y="167731"/>
                  <a:pt x="118476" y="157228"/>
                </a:cubicBezTo>
                <a:close/>
                <a:moveTo>
                  <a:pt x="92152" y="0"/>
                </a:moveTo>
                <a:cubicBezTo>
                  <a:pt x="76918" y="0"/>
                  <a:pt x="64816" y="3914"/>
                  <a:pt x="55161" y="11939"/>
                </a:cubicBezTo>
                <a:cubicBezTo>
                  <a:pt x="45571" y="19898"/>
                  <a:pt x="38166" y="32196"/>
                  <a:pt x="32523" y="49517"/>
                </a:cubicBezTo>
                <a:lnTo>
                  <a:pt x="19638" y="88954"/>
                </a:lnTo>
                <a:cubicBezTo>
                  <a:pt x="15593" y="101383"/>
                  <a:pt x="14027" y="111005"/>
                  <a:pt x="14712" y="119193"/>
                </a:cubicBezTo>
                <a:cubicBezTo>
                  <a:pt x="15463" y="128424"/>
                  <a:pt x="19181" y="135796"/>
                  <a:pt x="25999" y="141733"/>
                </a:cubicBezTo>
                <a:cubicBezTo>
                  <a:pt x="36111" y="150573"/>
                  <a:pt x="50203" y="153216"/>
                  <a:pt x="59304" y="153966"/>
                </a:cubicBezTo>
                <a:cubicBezTo>
                  <a:pt x="57771" y="154749"/>
                  <a:pt x="55911" y="155532"/>
                  <a:pt x="53693" y="156217"/>
                </a:cubicBezTo>
                <a:lnTo>
                  <a:pt x="51834" y="156771"/>
                </a:lnTo>
                <a:cubicBezTo>
                  <a:pt x="36698" y="161436"/>
                  <a:pt x="24727" y="165285"/>
                  <a:pt x="20030" y="168808"/>
                </a:cubicBezTo>
                <a:cubicBezTo>
                  <a:pt x="8221" y="177648"/>
                  <a:pt x="1" y="195360"/>
                  <a:pt x="1" y="205701"/>
                </a:cubicBezTo>
                <a:cubicBezTo>
                  <a:pt x="1" y="207397"/>
                  <a:pt x="1371" y="208767"/>
                  <a:pt x="3067" y="208767"/>
                </a:cubicBezTo>
                <a:cubicBezTo>
                  <a:pt x="4763" y="208767"/>
                  <a:pt x="6133" y="207397"/>
                  <a:pt x="6133" y="205701"/>
                </a:cubicBezTo>
                <a:cubicBezTo>
                  <a:pt x="6133" y="198035"/>
                  <a:pt x="12984" y="181725"/>
                  <a:pt x="23683" y="173701"/>
                </a:cubicBezTo>
                <a:cubicBezTo>
                  <a:pt x="26945" y="171287"/>
                  <a:pt x="36372" y="168025"/>
                  <a:pt x="45506" y="165154"/>
                </a:cubicBezTo>
                <a:cubicBezTo>
                  <a:pt x="46582" y="176506"/>
                  <a:pt x="52062" y="186651"/>
                  <a:pt x="60609" y="192751"/>
                </a:cubicBezTo>
                <a:cubicBezTo>
                  <a:pt x="61150" y="193150"/>
                  <a:pt x="61773" y="193341"/>
                  <a:pt x="62391" y="193341"/>
                </a:cubicBezTo>
                <a:cubicBezTo>
                  <a:pt x="63336" y="193341"/>
                  <a:pt x="64270" y="192894"/>
                  <a:pt x="64882" y="192066"/>
                </a:cubicBezTo>
                <a:cubicBezTo>
                  <a:pt x="65860" y="190696"/>
                  <a:pt x="65534" y="188771"/>
                  <a:pt x="64164" y="187793"/>
                </a:cubicBezTo>
                <a:cubicBezTo>
                  <a:pt x="56727" y="182476"/>
                  <a:pt x="52095" y="173407"/>
                  <a:pt x="51475" y="163295"/>
                </a:cubicBezTo>
                <a:cubicBezTo>
                  <a:pt x="52225" y="163067"/>
                  <a:pt x="52943" y="162838"/>
                  <a:pt x="53661" y="162610"/>
                </a:cubicBezTo>
                <a:lnTo>
                  <a:pt x="55520" y="162055"/>
                </a:lnTo>
                <a:cubicBezTo>
                  <a:pt x="60054" y="160653"/>
                  <a:pt x="63446" y="158859"/>
                  <a:pt x="65828" y="157228"/>
                </a:cubicBezTo>
                <a:cubicBezTo>
                  <a:pt x="68274" y="167731"/>
                  <a:pt x="76853" y="175919"/>
                  <a:pt x="87585" y="177778"/>
                </a:cubicBezTo>
                <a:cubicBezTo>
                  <a:pt x="82301" y="188836"/>
                  <a:pt x="77995" y="191185"/>
                  <a:pt x="73004" y="191185"/>
                </a:cubicBezTo>
                <a:cubicBezTo>
                  <a:pt x="71308" y="191185"/>
                  <a:pt x="69938" y="192555"/>
                  <a:pt x="69938" y="194251"/>
                </a:cubicBezTo>
                <a:cubicBezTo>
                  <a:pt x="69938" y="195948"/>
                  <a:pt x="71308" y="197318"/>
                  <a:pt x="73004" y="197318"/>
                </a:cubicBezTo>
                <a:cubicBezTo>
                  <a:pt x="81942" y="197318"/>
                  <a:pt x="87455" y="191544"/>
                  <a:pt x="92152" y="182345"/>
                </a:cubicBezTo>
                <a:cubicBezTo>
                  <a:pt x="96849" y="191544"/>
                  <a:pt x="102362" y="197318"/>
                  <a:pt x="111332" y="197318"/>
                </a:cubicBezTo>
                <a:cubicBezTo>
                  <a:pt x="117269" y="197318"/>
                  <a:pt x="124217" y="193534"/>
                  <a:pt x="129502" y="187499"/>
                </a:cubicBezTo>
                <a:cubicBezTo>
                  <a:pt x="134786" y="181432"/>
                  <a:pt x="138048" y="173603"/>
                  <a:pt x="138831" y="165154"/>
                </a:cubicBezTo>
                <a:cubicBezTo>
                  <a:pt x="143169" y="166524"/>
                  <a:pt x="147508" y="167960"/>
                  <a:pt x="151292" y="169362"/>
                </a:cubicBezTo>
                <a:cubicBezTo>
                  <a:pt x="151637" y="169492"/>
                  <a:pt x="151992" y="169553"/>
                  <a:pt x="152342" y="169553"/>
                </a:cubicBezTo>
                <a:cubicBezTo>
                  <a:pt x="153577" y="169553"/>
                  <a:pt x="154748" y="168789"/>
                  <a:pt x="155206" y="167568"/>
                </a:cubicBezTo>
                <a:cubicBezTo>
                  <a:pt x="155793" y="165970"/>
                  <a:pt x="155010" y="164208"/>
                  <a:pt x="153412" y="163621"/>
                </a:cubicBezTo>
                <a:cubicBezTo>
                  <a:pt x="147084" y="161273"/>
                  <a:pt x="139320" y="158891"/>
                  <a:pt x="132470" y="156771"/>
                </a:cubicBezTo>
                <a:lnTo>
                  <a:pt x="130611" y="156217"/>
                </a:lnTo>
                <a:cubicBezTo>
                  <a:pt x="128425" y="155532"/>
                  <a:pt x="126566" y="154749"/>
                  <a:pt x="125000" y="153966"/>
                </a:cubicBezTo>
                <a:cubicBezTo>
                  <a:pt x="134134" y="153216"/>
                  <a:pt x="148225" y="150573"/>
                  <a:pt x="158337" y="141733"/>
                </a:cubicBezTo>
                <a:cubicBezTo>
                  <a:pt x="165155" y="135796"/>
                  <a:pt x="168841" y="128424"/>
                  <a:pt x="169624" y="119193"/>
                </a:cubicBezTo>
                <a:cubicBezTo>
                  <a:pt x="170309" y="111005"/>
                  <a:pt x="168743" y="101383"/>
                  <a:pt x="164666" y="88954"/>
                </a:cubicBezTo>
                <a:lnTo>
                  <a:pt x="151813" y="49517"/>
                </a:lnTo>
                <a:cubicBezTo>
                  <a:pt x="148095" y="38165"/>
                  <a:pt x="143724" y="29130"/>
                  <a:pt x="138439" y="21921"/>
                </a:cubicBezTo>
                <a:cubicBezTo>
                  <a:pt x="137854" y="21101"/>
                  <a:pt x="136930" y="20666"/>
                  <a:pt x="135988" y="20666"/>
                </a:cubicBezTo>
                <a:cubicBezTo>
                  <a:pt x="135356" y="20666"/>
                  <a:pt x="134716" y="20862"/>
                  <a:pt x="134166" y="21268"/>
                </a:cubicBezTo>
                <a:cubicBezTo>
                  <a:pt x="132829" y="22247"/>
                  <a:pt x="132535" y="24171"/>
                  <a:pt x="133514" y="25541"/>
                </a:cubicBezTo>
                <a:cubicBezTo>
                  <a:pt x="138407" y="32196"/>
                  <a:pt x="142484" y="40677"/>
                  <a:pt x="146007" y="51409"/>
                </a:cubicBezTo>
                <a:lnTo>
                  <a:pt x="151553" y="68469"/>
                </a:lnTo>
                <a:cubicBezTo>
                  <a:pt x="150647" y="68201"/>
                  <a:pt x="149718" y="68066"/>
                  <a:pt x="148792" y="68066"/>
                </a:cubicBezTo>
                <a:cubicBezTo>
                  <a:pt x="147018" y="68066"/>
                  <a:pt x="145256" y="68559"/>
                  <a:pt x="143691" y="69546"/>
                </a:cubicBezTo>
                <a:cubicBezTo>
                  <a:pt x="140755" y="71340"/>
                  <a:pt x="138994" y="74471"/>
                  <a:pt x="138994" y="77896"/>
                </a:cubicBezTo>
                <a:lnTo>
                  <a:pt x="138994" y="85921"/>
                </a:lnTo>
                <a:lnTo>
                  <a:pt x="125783" y="81974"/>
                </a:lnTo>
                <a:cubicBezTo>
                  <a:pt x="115801" y="79005"/>
                  <a:pt x="107646" y="72025"/>
                  <a:pt x="101546" y="61293"/>
                </a:cubicBezTo>
                <a:cubicBezTo>
                  <a:pt x="100997" y="60303"/>
                  <a:pt x="99957" y="59758"/>
                  <a:pt x="98889" y="59758"/>
                </a:cubicBezTo>
                <a:cubicBezTo>
                  <a:pt x="98372" y="59758"/>
                  <a:pt x="97849" y="59885"/>
                  <a:pt x="97371" y="60151"/>
                </a:cubicBezTo>
                <a:cubicBezTo>
                  <a:pt x="95903" y="60999"/>
                  <a:pt x="95414" y="62858"/>
                  <a:pt x="96229" y="64326"/>
                </a:cubicBezTo>
                <a:cubicBezTo>
                  <a:pt x="98643" y="68534"/>
                  <a:pt x="101383" y="72286"/>
                  <a:pt x="104417" y="75482"/>
                </a:cubicBezTo>
                <a:cubicBezTo>
                  <a:pt x="72156" y="64196"/>
                  <a:pt x="65208" y="41917"/>
                  <a:pt x="65208" y="24856"/>
                </a:cubicBezTo>
                <a:cubicBezTo>
                  <a:pt x="65208" y="23160"/>
                  <a:pt x="63838" y="21790"/>
                  <a:pt x="62142" y="21790"/>
                </a:cubicBezTo>
                <a:cubicBezTo>
                  <a:pt x="60445" y="21790"/>
                  <a:pt x="59075" y="23160"/>
                  <a:pt x="59075" y="24856"/>
                </a:cubicBezTo>
                <a:cubicBezTo>
                  <a:pt x="59075" y="26520"/>
                  <a:pt x="59141" y="28184"/>
                  <a:pt x="59271" y="29815"/>
                </a:cubicBezTo>
                <a:lnTo>
                  <a:pt x="42048" y="70589"/>
                </a:lnTo>
                <a:cubicBezTo>
                  <a:pt x="41624" y="70198"/>
                  <a:pt x="41135" y="69839"/>
                  <a:pt x="40645" y="69546"/>
                </a:cubicBezTo>
                <a:cubicBezTo>
                  <a:pt x="39059" y="68559"/>
                  <a:pt x="37290" y="68066"/>
                  <a:pt x="35513" y="68066"/>
                </a:cubicBezTo>
                <a:cubicBezTo>
                  <a:pt x="34586" y="68066"/>
                  <a:pt x="33657" y="68201"/>
                  <a:pt x="32751" y="68469"/>
                </a:cubicBezTo>
                <a:lnTo>
                  <a:pt x="38329" y="51409"/>
                </a:lnTo>
                <a:cubicBezTo>
                  <a:pt x="48702" y="19670"/>
                  <a:pt x="64784" y="6133"/>
                  <a:pt x="92152" y="6133"/>
                </a:cubicBezTo>
                <a:cubicBezTo>
                  <a:pt x="106602" y="6133"/>
                  <a:pt x="117824" y="9916"/>
                  <a:pt x="126533" y="17745"/>
                </a:cubicBezTo>
                <a:cubicBezTo>
                  <a:pt x="127126" y="18278"/>
                  <a:pt x="127861" y="18540"/>
                  <a:pt x="128593" y="18540"/>
                </a:cubicBezTo>
                <a:cubicBezTo>
                  <a:pt x="129430" y="18540"/>
                  <a:pt x="130262" y="18196"/>
                  <a:pt x="130872" y="17517"/>
                </a:cubicBezTo>
                <a:cubicBezTo>
                  <a:pt x="131981" y="16277"/>
                  <a:pt x="131883" y="14353"/>
                  <a:pt x="130643" y="13211"/>
                </a:cubicBezTo>
                <a:cubicBezTo>
                  <a:pt x="120759" y="4306"/>
                  <a:pt x="108168" y="0"/>
                  <a:pt x="92152" y="0"/>
                </a:cubicBezTo>
                <a:close/>
                <a:moveTo>
                  <a:pt x="162484" y="168204"/>
                </a:moveTo>
                <a:cubicBezTo>
                  <a:pt x="161552" y="168204"/>
                  <a:pt x="160637" y="168630"/>
                  <a:pt x="160034" y="169428"/>
                </a:cubicBezTo>
                <a:cubicBezTo>
                  <a:pt x="159022" y="170765"/>
                  <a:pt x="159283" y="172690"/>
                  <a:pt x="160621" y="173701"/>
                </a:cubicBezTo>
                <a:cubicBezTo>
                  <a:pt x="171353" y="181725"/>
                  <a:pt x="178203" y="198035"/>
                  <a:pt x="178203" y="205701"/>
                </a:cubicBezTo>
                <a:cubicBezTo>
                  <a:pt x="178203" y="207397"/>
                  <a:pt x="179573" y="208767"/>
                  <a:pt x="181269" y="208767"/>
                </a:cubicBezTo>
                <a:cubicBezTo>
                  <a:pt x="182933" y="208767"/>
                  <a:pt x="184303" y="207397"/>
                  <a:pt x="184303" y="205701"/>
                </a:cubicBezTo>
                <a:cubicBezTo>
                  <a:pt x="184303" y="195360"/>
                  <a:pt x="176083" y="177648"/>
                  <a:pt x="164307" y="168808"/>
                </a:cubicBezTo>
                <a:cubicBezTo>
                  <a:pt x="163754" y="168399"/>
                  <a:pt x="163115" y="168204"/>
                  <a:pt x="162484" y="168204"/>
                </a:cubicBezTo>
                <a:close/>
              </a:path>
            </a:pathLst>
          </a:custGeom>
          <a:solidFill>
            <a:srgbClr val="775EF5"/>
          </a:solidFill>
          <a:ln>
            <a:noFill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57"/>
          <p:cNvSpPr/>
          <p:nvPr/>
        </p:nvSpPr>
        <p:spPr>
          <a:xfrm rot="5400000">
            <a:off x="4623463" y="3890076"/>
            <a:ext cx="161700" cy="1617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57"/>
          <p:cNvSpPr/>
          <p:nvPr/>
        </p:nvSpPr>
        <p:spPr>
          <a:xfrm rot="5400000">
            <a:off x="4623463" y="2418851"/>
            <a:ext cx="161700" cy="1617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57"/>
          <p:cNvSpPr/>
          <p:nvPr/>
        </p:nvSpPr>
        <p:spPr>
          <a:xfrm rot="5400000">
            <a:off x="4356088" y="3890076"/>
            <a:ext cx="161700" cy="1617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57"/>
          <p:cNvSpPr/>
          <p:nvPr/>
        </p:nvSpPr>
        <p:spPr>
          <a:xfrm rot="5400000">
            <a:off x="4356088" y="2418851"/>
            <a:ext cx="161700" cy="1617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57"/>
          <p:cNvSpPr/>
          <p:nvPr/>
        </p:nvSpPr>
        <p:spPr>
          <a:xfrm rot="5400000">
            <a:off x="4088713" y="3890076"/>
            <a:ext cx="161700" cy="1617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57"/>
          <p:cNvSpPr/>
          <p:nvPr/>
        </p:nvSpPr>
        <p:spPr>
          <a:xfrm rot="5400000">
            <a:off x="4088713" y="2418851"/>
            <a:ext cx="161700" cy="1617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57"/>
          <p:cNvSpPr/>
          <p:nvPr/>
        </p:nvSpPr>
        <p:spPr>
          <a:xfrm rot="5400000">
            <a:off x="3821338" y="3890076"/>
            <a:ext cx="161700" cy="1617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57"/>
          <p:cNvSpPr/>
          <p:nvPr/>
        </p:nvSpPr>
        <p:spPr>
          <a:xfrm rot="5400000">
            <a:off x="3821338" y="2418851"/>
            <a:ext cx="161700" cy="1617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57"/>
          <p:cNvSpPr/>
          <p:nvPr/>
        </p:nvSpPr>
        <p:spPr>
          <a:xfrm rot="5400000">
            <a:off x="3553963" y="3890076"/>
            <a:ext cx="161700" cy="1617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57"/>
          <p:cNvSpPr/>
          <p:nvPr/>
        </p:nvSpPr>
        <p:spPr>
          <a:xfrm rot="5400000">
            <a:off x="3553963" y="2418851"/>
            <a:ext cx="161700" cy="161700"/>
          </a:xfrm>
          <a:prstGeom prst="rect">
            <a:avLst/>
          </a:prstGeom>
          <a:solidFill>
            <a:srgbClr val="775EF5"/>
          </a:solidFill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57"/>
          <p:cNvSpPr/>
          <p:nvPr/>
        </p:nvSpPr>
        <p:spPr>
          <a:xfrm rot="5400000">
            <a:off x="3286588" y="3890076"/>
            <a:ext cx="161700" cy="1617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57"/>
          <p:cNvSpPr/>
          <p:nvPr/>
        </p:nvSpPr>
        <p:spPr>
          <a:xfrm rot="5400000">
            <a:off x="3286588" y="2418851"/>
            <a:ext cx="161700" cy="161700"/>
          </a:xfrm>
          <a:prstGeom prst="rect">
            <a:avLst/>
          </a:prstGeom>
          <a:solidFill>
            <a:srgbClr val="775EF5"/>
          </a:solidFill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57"/>
          <p:cNvSpPr/>
          <p:nvPr/>
        </p:nvSpPr>
        <p:spPr>
          <a:xfrm rot="5400000">
            <a:off x="3019213" y="3890076"/>
            <a:ext cx="161700" cy="161700"/>
          </a:xfrm>
          <a:prstGeom prst="rect">
            <a:avLst/>
          </a:prstGeom>
          <a:solidFill>
            <a:srgbClr val="775EF5"/>
          </a:solidFill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57"/>
          <p:cNvSpPr/>
          <p:nvPr/>
        </p:nvSpPr>
        <p:spPr>
          <a:xfrm rot="5400000">
            <a:off x="3019213" y="2418851"/>
            <a:ext cx="161700" cy="161700"/>
          </a:xfrm>
          <a:prstGeom prst="rect">
            <a:avLst/>
          </a:prstGeom>
          <a:solidFill>
            <a:srgbClr val="775EF5"/>
          </a:solidFill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57"/>
          <p:cNvSpPr/>
          <p:nvPr/>
        </p:nvSpPr>
        <p:spPr>
          <a:xfrm rot="5400000">
            <a:off x="2751838" y="3890076"/>
            <a:ext cx="161700" cy="161700"/>
          </a:xfrm>
          <a:prstGeom prst="rect">
            <a:avLst/>
          </a:prstGeom>
          <a:solidFill>
            <a:srgbClr val="775EF5"/>
          </a:solidFill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57"/>
          <p:cNvSpPr/>
          <p:nvPr/>
        </p:nvSpPr>
        <p:spPr>
          <a:xfrm rot="5400000">
            <a:off x="2751838" y="2418851"/>
            <a:ext cx="161700" cy="161700"/>
          </a:xfrm>
          <a:prstGeom prst="rect">
            <a:avLst/>
          </a:prstGeom>
          <a:solidFill>
            <a:srgbClr val="775EF5"/>
          </a:solidFill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57"/>
          <p:cNvSpPr/>
          <p:nvPr/>
        </p:nvSpPr>
        <p:spPr>
          <a:xfrm rot="5400000">
            <a:off x="2484463" y="3890076"/>
            <a:ext cx="161700" cy="161700"/>
          </a:xfrm>
          <a:prstGeom prst="rect">
            <a:avLst/>
          </a:prstGeom>
          <a:solidFill>
            <a:srgbClr val="775EF5"/>
          </a:solidFill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57"/>
          <p:cNvSpPr/>
          <p:nvPr/>
        </p:nvSpPr>
        <p:spPr>
          <a:xfrm rot="5400000">
            <a:off x="2484463" y="2418851"/>
            <a:ext cx="161700" cy="161700"/>
          </a:xfrm>
          <a:prstGeom prst="rect">
            <a:avLst/>
          </a:prstGeom>
          <a:solidFill>
            <a:srgbClr val="775EF5"/>
          </a:solidFill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57"/>
          <p:cNvSpPr/>
          <p:nvPr/>
        </p:nvSpPr>
        <p:spPr>
          <a:xfrm rot="5400000">
            <a:off x="2217088" y="3890076"/>
            <a:ext cx="161700" cy="161700"/>
          </a:xfrm>
          <a:prstGeom prst="rect">
            <a:avLst/>
          </a:prstGeom>
          <a:solidFill>
            <a:srgbClr val="775EF5"/>
          </a:solidFill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57"/>
          <p:cNvSpPr/>
          <p:nvPr/>
        </p:nvSpPr>
        <p:spPr>
          <a:xfrm rot="5400000">
            <a:off x="2217088" y="2418851"/>
            <a:ext cx="161700" cy="161700"/>
          </a:xfrm>
          <a:prstGeom prst="rect">
            <a:avLst/>
          </a:prstGeom>
          <a:solidFill>
            <a:srgbClr val="775EF5"/>
          </a:solidFill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57"/>
          <p:cNvSpPr txBox="1">
            <a:spLocks noGrp="1"/>
          </p:cNvSpPr>
          <p:nvPr>
            <p:ph type="title"/>
          </p:nvPr>
        </p:nvSpPr>
        <p:spPr>
          <a:xfrm>
            <a:off x="3800516" y="2005739"/>
            <a:ext cx="11058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60%</a:t>
            </a:r>
            <a:endParaRPr sz="2300"/>
          </a:p>
        </p:txBody>
      </p:sp>
      <p:sp>
        <p:nvSpPr>
          <p:cNvPr id="951" name="Google Shape;951;p57"/>
          <p:cNvSpPr txBox="1">
            <a:spLocks noGrp="1"/>
          </p:cNvSpPr>
          <p:nvPr>
            <p:ph type="title"/>
          </p:nvPr>
        </p:nvSpPr>
        <p:spPr>
          <a:xfrm>
            <a:off x="3800516" y="3532889"/>
            <a:ext cx="11058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40%</a:t>
            </a:r>
            <a:endParaRPr sz="2300"/>
          </a:p>
        </p:txBody>
      </p:sp>
      <p:cxnSp>
        <p:nvCxnSpPr>
          <p:cNvPr id="952" name="Google Shape;952;p57"/>
          <p:cNvCxnSpPr/>
          <p:nvPr/>
        </p:nvCxnSpPr>
        <p:spPr>
          <a:xfrm>
            <a:off x="5495350" y="1820575"/>
            <a:ext cx="0" cy="223500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sp>
        <p:nvSpPr>
          <p:cNvPr id="953" name="Google Shape;953;p57"/>
          <p:cNvSpPr txBox="1">
            <a:spLocks noGrp="1"/>
          </p:cNvSpPr>
          <p:nvPr>
            <p:ph type="title"/>
          </p:nvPr>
        </p:nvSpPr>
        <p:spPr>
          <a:xfrm>
            <a:off x="5802223" y="3490324"/>
            <a:ext cx="206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$100,000</a:t>
            </a:r>
            <a:endParaRPr sz="3900"/>
          </a:p>
        </p:txBody>
      </p:sp>
      <p:sp>
        <p:nvSpPr>
          <p:cNvPr id="954" name="Google Shape;954;p57"/>
          <p:cNvSpPr txBox="1">
            <a:spLocks noGrp="1"/>
          </p:cNvSpPr>
          <p:nvPr>
            <p:ph type="title"/>
          </p:nvPr>
        </p:nvSpPr>
        <p:spPr>
          <a:xfrm>
            <a:off x="5840200" y="2982979"/>
            <a:ext cx="19887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8E8BD8"/>
                </a:solidFill>
                <a:latin typeface="Titillium Web"/>
                <a:ea typeface="Titillium Web"/>
                <a:cs typeface="Titillium Web"/>
                <a:sym typeface="Titillium Web"/>
              </a:rPr>
              <a:t>Average Spend</a:t>
            </a:r>
            <a:endParaRPr sz="1600">
              <a:solidFill>
                <a:srgbClr val="8E8BD8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55" name="Google Shape;955;p57"/>
          <p:cNvSpPr/>
          <p:nvPr/>
        </p:nvSpPr>
        <p:spPr>
          <a:xfrm>
            <a:off x="6281763" y="1820579"/>
            <a:ext cx="1105567" cy="900411"/>
          </a:xfrm>
          <a:custGeom>
            <a:avLst/>
            <a:gdLst/>
            <a:ahLst/>
            <a:cxnLst/>
            <a:rect l="l" t="t" r="r" b="b"/>
            <a:pathLst>
              <a:path w="256512" h="208912" extrusionOk="0">
                <a:moveTo>
                  <a:pt x="119103" y="7515"/>
                </a:moveTo>
                <a:lnTo>
                  <a:pt x="63389" y="62031"/>
                </a:lnTo>
                <a:lnTo>
                  <a:pt x="52677" y="7515"/>
                </a:lnTo>
                <a:close/>
                <a:moveTo>
                  <a:pt x="203954" y="7515"/>
                </a:moveTo>
                <a:lnTo>
                  <a:pt x="193203" y="62031"/>
                </a:lnTo>
                <a:cubicBezTo>
                  <a:pt x="174698" y="43845"/>
                  <a:pt x="156193" y="25540"/>
                  <a:pt x="137568" y="7515"/>
                </a:cubicBezTo>
                <a:close/>
                <a:moveTo>
                  <a:pt x="46203" y="13390"/>
                </a:moveTo>
                <a:lnTo>
                  <a:pt x="56474" y="65788"/>
                </a:lnTo>
                <a:lnTo>
                  <a:pt x="11151" y="65788"/>
                </a:lnTo>
                <a:lnTo>
                  <a:pt x="46203" y="13390"/>
                </a:lnTo>
                <a:close/>
                <a:moveTo>
                  <a:pt x="243962" y="73261"/>
                </a:moveTo>
                <a:lnTo>
                  <a:pt x="223738" y="95364"/>
                </a:lnTo>
                <a:cubicBezTo>
                  <a:pt x="214706" y="89169"/>
                  <a:pt x="203954" y="85212"/>
                  <a:pt x="192324" y="84492"/>
                </a:cubicBezTo>
                <a:lnTo>
                  <a:pt x="197879" y="73261"/>
                </a:lnTo>
                <a:close/>
                <a:moveTo>
                  <a:pt x="200437" y="121422"/>
                </a:moveTo>
                <a:cubicBezTo>
                  <a:pt x="203435" y="121422"/>
                  <a:pt x="206153" y="122621"/>
                  <a:pt x="208111" y="124580"/>
                </a:cubicBezTo>
                <a:cubicBezTo>
                  <a:pt x="210069" y="126538"/>
                  <a:pt x="211268" y="129216"/>
                  <a:pt x="211268" y="132174"/>
                </a:cubicBezTo>
                <a:cubicBezTo>
                  <a:pt x="211268" y="135131"/>
                  <a:pt x="210069" y="137809"/>
                  <a:pt x="208111" y="139768"/>
                </a:cubicBezTo>
                <a:cubicBezTo>
                  <a:pt x="206153" y="141686"/>
                  <a:pt x="203435" y="142925"/>
                  <a:pt x="200437" y="142925"/>
                </a:cubicBezTo>
                <a:lnTo>
                  <a:pt x="174738" y="142925"/>
                </a:lnTo>
                <a:lnTo>
                  <a:pt x="174738" y="121422"/>
                </a:lnTo>
                <a:close/>
                <a:moveTo>
                  <a:pt x="200437" y="150399"/>
                </a:moveTo>
                <a:cubicBezTo>
                  <a:pt x="203435" y="150399"/>
                  <a:pt x="206153" y="151598"/>
                  <a:pt x="208111" y="153556"/>
                </a:cubicBezTo>
                <a:cubicBezTo>
                  <a:pt x="210069" y="155515"/>
                  <a:pt x="211268" y="158193"/>
                  <a:pt x="211268" y="161150"/>
                </a:cubicBezTo>
                <a:cubicBezTo>
                  <a:pt x="211268" y="164108"/>
                  <a:pt x="210069" y="166786"/>
                  <a:pt x="208111" y="168744"/>
                </a:cubicBezTo>
                <a:cubicBezTo>
                  <a:pt x="206153" y="170662"/>
                  <a:pt x="203435" y="171901"/>
                  <a:pt x="200437" y="171901"/>
                </a:cubicBezTo>
                <a:lnTo>
                  <a:pt x="174738" y="171901"/>
                </a:lnTo>
                <a:lnTo>
                  <a:pt x="174738" y="150399"/>
                </a:lnTo>
                <a:close/>
                <a:moveTo>
                  <a:pt x="181932" y="103477"/>
                </a:moveTo>
                <a:cubicBezTo>
                  <a:pt x="179854" y="103477"/>
                  <a:pt x="178175" y="105156"/>
                  <a:pt x="178175" y="107234"/>
                </a:cubicBezTo>
                <a:lnTo>
                  <a:pt x="178175" y="113908"/>
                </a:lnTo>
                <a:cubicBezTo>
                  <a:pt x="172660" y="113908"/>
                  <a:pt x="167184" y="113948"/>
                  <a:pt x="161709" y="113948"/>
                </a:cubicBezTo>
                <a:cubicBezTo>
                  <a:pt x="159630" y="113948"/>
                  <a:pt x="157992" y="115587"/>
                  <a:pt x="157992" y="117665"/>
                </a:cubicBezTo>
                <a:cubicBezTo>
                  <a:pt x="157992" y="119744"/>
                  <a:pt x="159630" y="121422"/>
                  <a:pt x="161709" y="121422"/>
                </a:cubicBezTo>
                <a:lnTo>
                  <a:pt x="167224" y="121422"/>
                </a:lnTo>
                <a:lnTo>
                  <a:pt x="167224" y="171901"/>
                </a:lnTo>
                <a:lnTo>
                  <a:pt x="161709" y="171901"/>
                </a:lnTo>
                <a:cubicBezTo>
                  <a:pt x="159630" y="171901"/>
                  <a:pt x="157992" y="173580"/>
                  <a:pt x="157992" y="175618"/>
                </a:cubicBezTo>
                <a:cubicBezTo>
                  <a:pt x="157992" y="177697"/>
                  <a:pt x="159630" y="179375"/>
                  <a:pt x="161709" y="179375"/>
                </a:cubicBezTo>
                <a:lnTo>
                  <a:pt x="178175" y="179375"/>
                </a:lnTo>
                <a:lnTo>
                  <a:pt x="178175" y="186090"/>
                </a:lnTo>
                <a:cubicBezTo>
                  <a:pt x="178175" y="188168"/>
                  <a:pt x="179854" y="189847"/>
                  <a:pt x="181932" y="189847"/>
                </a:cubicBezTo>
                <a:cubicBezTo>
                  <a:pt x="183971" y="189847"/>
                  <a:pt x="185649" y="188168"/>
                  <a:pt x="185649" y="186090"/>
                </a:cubicBezTo>
                <a:lnTo>
                  <a:pt x="185649" y="179375"/>
                </a:lnTo>
                <a:lnTo>
                  <a:pt x="196680" y="179375"/>
                </a:lnTo>
                <a:lnTo>
                  <a:pt x="196680" y="186090"/>
                </a:lnTo>
                <a:cubicBezTo>
                  <a:pt x="196680" y="188168"/>
                  <a:pt x="198359" y="189847"/>
                  <a:pt x="200437" y="189847"/>
                </a:cubicBezTo>
                <a:cubicBezTo>
                  <a:pt x="202515" y="189847"/>
                  <a:pt x="204194" y="188168"/>
                  <a:pt x="204194" y="186090"/>
                </a:cubicBezTo>
                <a:lnTo>
                  <a:pt x="204194" y="178976"/>
                </a:lnTo>
                <a:cubicBezTo>
                  <a:pt x="207711" y="178256"/>
                  <a:pt x="210909" y="176498"/>
                  <a:pt x="213387" y="174020"/>
                </a:cubicBezTo>
                <a:cubicBezTo>
                  <a:pt x="216704" y="170702"/>
                  <a:pt x="218782" y="166146"/>
                  <a:pt x="218782" y="161150"/>
                </a:cubicBezTo>
                <a:cubicBezTo>
                  <a:pt x="218782" y="155435"/>
                  <a:pt x="216064" y="150119"/>
                  <a:pt x="211508" y="146642"/>
                </a:cubicBezTo>
                <a:cubicBezTo>
                  <a:pt x="216064" y="143205"/>
                  <a:pt x="218782" y="137889"/>
                  <a:pt x="218782" y="132174"/>
                </a:cubicBezTo>
                <a:cubicBezTo>
                  <a:pt x="218782" y="127138"/>
                  <a:pt x="216704" y="122581"/>
                  <a:pt x="213387" y="119304"/>
                </a:cubicBezTo>
                <a:cubicBezTo>
                  <a:pt x="210909" y="116826"/>
                  <a:pt x="207711" y="115068"/>
                  <a:pt x="204194" y="114308"/>
                </a:cubicBezTo>
                <a:lnTo>
                  <a:pt x="204194" y="107234"/>
                </a:lnTo>
                <a:cubicBezTo>
                  <a:pt x="204194" y="105156"/>
                  <a:pt x="202515" y="103477"/>
                  <a:pt x="200437" y="103477"/>
                </a:cubicBezTo>
                <a:cubicBezTo>
                  <a:pt x="198359" y="103477"/>
                  <a:pt x="196680" y="105156"/>
                  <a:pt x="196680" y="107234"/>
                </a:cubicBezTo>
                <a:lnTo>
                  <a:pt x="196680" y="113908"/>
                </a:lnTo>
                <a:lnTo>
                  <a:pt x="185649" y="113908"/>
                </a:lnTo>
                <a:lnTo>
                  <a:pt x="185649" y="107234"/>
                </a:lnTo>
                <a:cubicBezTo>
                  <a:pt x="185649" y="105156"/>
                  <a:pt x="183971" y="103477"/>
                  <a:pt x="181932" y="103477"/>
                </a:cubicBezTo>
                <a:close/>
                <a:moveTo>
                  <a:pt x="128296" y="8994"/>
                </a:moveTo>
                <a:lnTo>
                  <a:pt x="186369" y="65788"/>
                </a:lnTo>
                <a:lnTo>
                  <a:pt x="136769" y="65788"/>
                </a:lnTo>
                <a:cubicBezTo>
                  <a:pt x="134731" y="65788"/>
                  <a:pt x="133052" y="67466"/>
                  <a:pt x="133052" y="69544"/>
                </a:cubicBezTo>
                <a:cubicBezTo>
                  <a:pt x="133052" y="71623"/>
                  <a:pt x="134731" y="73261"/>
                  <a:pt x="136769" y="73261"/>
                </a:cubicBezTo>
                <a:lnTo>
                  <a:pt x="189526" y="73261"/>
                </a:lnTo>
                <a:lnTo>
                  <a:pt x="183931" y="84532"/>
                </a:lnTo>
                <a:cubicBezTo>
                  <a:pt x="168503" y="85611"/>
                  <a:pt x="154634" y="92326"/>
                  <a:pt x="144323" y="102638"/>
                </a:cubicBezTo>
                <a:cubicBezTo>
                  <a:pt x="133052" y="113908"/>
                  <a:pt x="126098" y="129456"/>
                  <a:pt x="126098" y="146642"/>
                </a:cubicBezTo>
                <a:cubicBezTo>
                  <a:pt x="126098" y="159232"/>
                  <a:pt x="129815" y="170942"/>
                  <a:pt x="136249" y="180734"/>
                </a:cubicBezTo>
                <a:lnTo>
                  <a:pt x="128296" y="196761"/>
                </a:lnTo>
                <a:lnTo>
                  <a:pt x="67066" y="73261"/>
                </a:lnTo>
                <a:lnTo>
                  <a:pt x="119823" y="73261"/>
                </a:lnTo>
                <a:cubicBezTo>
                  <a:pt x="121861" y="73261"/>
                  <a:pt x="123580" y="71623"/>
                  <a:pt x="123580" y="69544"/>
                </a:cubicBezTo>
                <a:cubicBezTo>
                  <a:pt x="123580" y="67466"/>
                  <a:pt x="121861" y="65788"/>
                  <a:pt x="119823" y="65788"/>
                </a:cubicBezTo>
                <a:lnTo>
                  <a:pt x="70223" y="65788"/>
                </a:lnTo>
                <a:lnTo>
                  <a:pt x="128296" y="8994"/>
                </a:lnTo>
                <a:close/>
                <a:moveTo>
                  <a:pt x="48121" y="1"/>
                </a:moveTo>
                <a:cubicBezTo>
                  <a:pt x="46682" y="1"/>
                  <a:pt x="45483" y="800"/>
                  <a:pt x="44844" y="1959"/>
                </a:cubicBezTo>
                <a:lnTo>
                  <a:pt x="1039" y="67466"/>
                </a:lnTo>
                <a:cubicBezTo>
                  <a:pt x="0" y="68985"/>
                  <a:pt x="240" y="70983"/>
                  <a:pt x="1519" y="72182"/>
                </a:cubicBezTo>
                <a:lnTo>
                  <a:pt x="29177" y="102438"/>
                </a:lnTo>
                <a:cubicBezTo>
                  <a:pt x="29919" y="103244"/>
                  <a:pt x="30932" y="103656"/>
                  <a:pt x="31946" y="103656"/>
                </a:cubicBezTo>
                <a:cubicBezTo>
                  <a:pt x="32842" y="103656"/>
                  <a:pt x="33740" y="103334"/>
                  <a:pt x="34452" y="102678"/>
                </a:cubicBezTo>
                <a:cubicBezTo>
                  <a:pt x="36011" y="101279"/>
                  <a:pt x="36091" y="98921"/>
                  <a:pt x="34692" y="97402"/>
                </a:cubicBezTo>
                <a:lnTo>
                  <a:pt x="12630" y="73261"/>
                </a:lnTo>
                <a:lnTo>
                  <a:pt x="58713" y="73261"/>
                </a:lnTo>
                <a:lnTo>
                  <a:pt x="113228" y="183172"/>
                </a:lnTo>
                <a:lnTo>
                  <a:pt x="46163" y="109912"/>
                </a:lnTo>
                <a:cubicBezTo>
                  <a:pt x="45424" y="109110"/>
                  <a:pt x="44419" y="108709"/>
                  <a:pt x="43411" y="108709"/>
                </a:cubicBezTo>
                <a:cubicBezTo>
                  <a:pt x="42509" y="108709"/>
                  <a:pt x="41604" y="109030"/>
                  <a:pt x="40887" y="109672"/>
                </a:cubicBezTo>
                <a:cubicBezTo>
                  <a:pt x="39368" y="111071"/>
                  <a:pt x="39248" y="113429"/>
                  <a:pt x="40647" y="114948"/>
                </a:cubicBezTo>
                <a:lnTo>
                  <a:pt x="125538" y="207712"/>
                </a:lnTo>
                <a:cubicBezTo>
                  <a:pt x="126278" y="208512"/>
                  <a:pt x="127287" y="208911"/>
                  <a:pt x="128296" y="208911"/>
                </a:cubicBezTo>
                <a:cubicBezTo>
                  <a:pt x="129305" y="208911"/>
                  <a:pt x="130314" y="208512"/>
                  <a:pt x="131054" y="207712"/>
                </a:cubicBezTo>
                <a:lnTo>
                  <a:pt x="145562" y="191845"/>
                </a:lnTo>
                <a:cubicBezTo>
                  <a:pt x="154634" y="200478"/>
                  <a:pt x="166345" y="206393"/>
                  <a:pt x="179374" y="208272"/>
                </a:cubicBezTo>
                <a:cubicBezTo>
                  <a:pt x="179549" y="208296"/>
                  <a:pt x="179722" y="208308"/>
                  <a:pt x="179894" y="208308"/>
                </a:cubicBezTo>
                <a:cubicBezTo>
                  <a:pt x="181729" y="208308"/>
                  <a:pt x="183355" y="206975"/>
                  <a:pt x="183611" y="205075"/>
                </a:cubicBezTo>
                <a:cubicBezTo>
                  <a:pt x="183891" y="203036"/>
                  <a:pt x="182492" y="201158"/>
                  <a:pt x="180413" y="200878"/>
                </a:cubicBezTo>
                <a:cubicBezTo>
                  <a:pt x="167064" y="198920"/>
                  <a:pt x="155314" y="192205"/>
                  <a:pt x="146881" y="182453"/>
                </a:cubicBezTo>
                <a:cubicBezTo>
                  <a:pt x="138608" y="172861"/>
                  <a:pt x="133572" y="160351"/>
                  <a:pt x="133572" y="146642"/>
                </a:cubicBezTo>
                <a:cubicBezTo>
                  <a:pt x="133572" y="131534"/>
                  <a:pt x="139727" y="117825"/>
                  <a:pt x="149639" y="107913"/>
                </a:cubicBezTo>
                <a:cubicBezTo>
                  <a:pt x="159550" y="98001"/>
                  <a:pt x="173259" y="91886"/>
                  <a:pt x="188367" y="91886"/>
                </a:cubicBezTo>
                <a:cubicBezTo>
                  <a:pt x="203515" y="91886"/>
                  <a:pt x="217184" y="98001"/>
                  <a:pt x="227095" y="107913"/>
                </a:cubicBezTo>
                <a:cubicBezTo>
                  <a:pt x="237007" y="117825"/>
                  <a:pt x="243162" y="131534"/>
                  <a:pt x="243162" y="146642"/>
                </a:cubicBezTo>
                <a:cubicBezTo>
                  <a:pt x="243162" y="160351"/>
                  <a:pt x="238126" y="172861"/>
                  <a:pt x="229853" y="182453"/>
                </a:cubicBezTo>
                <a:cubicBezTo>
                  <a:pt x="221420" y="192205"/>
                  <a:pt x="209630" y="198920"/>
                  <a:pt x="196321" y="200878"/>
                </a:cubicBezTo>
                <a:cubicBezTo>
                  <a:pt x="194282" y="201158"/>
                  <a:pt x="192843" y="203036"/>
                  <a:pt x="193123" y="205075"/>
                </a:cubicBezTo>
                <a:cubicBezTo>
                  <a:pt x="193416" y="206975"/>
                  <a:pt x="195011" y="208308"/>
                  <a:pt x="196841" y="208308"/>
                </a:cubicBezTo>
                <a:cubicBezTo>
                  <a:pt x="197012" y="208308"/>
                  <a:pt x="197185" y="208296"/>
                  <a:pt x="197360" y="208272"/>
                </a:cubicBezTo>
                <a:cubicBezTo>
                  <a:pt x="212547" y="206074"/>
                  <a:pt x="225936" y="198400"/>
                  <a:pt x="235489" y="187369"/>
                </a:cubicBezTo>
                <a:cubicBezTo>
                  <a:pt x="244921" y="176418"/>
                  <a:pt x="250636" y="162189"/>
                  <a:pt x="250636" y="146642"/>
                </a:cubicBezTo>
                <a:cubicBezTo>
                  <a:pt x="250636" y="129456"/>
                  <a:pt x="243682" y="113908"/>
                  <a:pt x="232411" y="102638"/>
                </a:cubicBezTo>
                <a:cubicBezTo>
                  <a:pt x="231532" y="101718"/>
                  <a:pt x="230573" y="100839"/>
                  <a:pt x="229613" y="100000"/>
                </a:cubicBezTo>
                <a:lnTo>
                  <a:pt x="255193" y="72062"/>
                </a:lnTo>
                <a:cubicBezTo>
                  <a:pt x="256392" y="70744"/>
                  <a:pt x="256512" y="68865"/>
                  <a:pt x="255552" y="67466"/>
                </a:cubicBezTo>
                <a:lnTo>
                  <a:pt x="238286" y="41607"/>
                </a:lnTo>
                <a:cubicBezTo>
                  <a:pt x="237584" y="40553"/>
                  <a:pt x="236393" y="39972"/>
                  <a:pt x="235189" y="39972"/>
                </a:cubicBezTo>
                <a:cubicBezTo>
                  <a:pt x="234474" y="39972"/>
                  <a:pt x="233755" y="40177"/>
                  <a:pt x="233131" y="40608"/>
                </a:cubicBezTo>
                <a:cubicBezTo>
                  <a:pt x="231412" y="41767"/>
                  <a:pt x="230932" y="44085"/>
                  <a:pt x="232091" y="45804"/>
                </a:cubicBezTo>
                <a:lnTo>
                  <a:pt x="245481" y="65788"/>
                </a:lnTo>
                <a:lnTo>
                  <a:pt x="200117" y="65788"/>
                </a:lnTo>
                <a:lnTo>
                  <a:pt x="210429" y="13390"/>
                </a:lnTo>
                <a:lnTo>
                  <a:pt x="222659" y="31655"/>
                </a:lnTo>
                <a:cubicBezTo>
                  <a:pt x="223364" y="32737"/>
                  <a:pt x="224559" y="33328"/>
                  <a:pt x="225767" y="33328"/>
                </a:cubicBezTo>
                <a:cubicBezTo>
                  <a:pt x="226478" y="33328"/>
                  <a:pt x="227193" y="33124"/>
                  <a:pt x="227815" y="32694"/>
                </a:cubicBezTo>
                <a:cubicBezTo>
                  <a:pt x="229533" y="31575"/>
                  <a:pt x="230013" y="29217"/>
                  <a:pt x="228854" y="27539"/>
                </a:cubicBezTo>
                <a:lnTo>
                  <a:pt x="211588" y="1680"/>
                </a:lnTo>
                <a:cubicBezTo>
                  <a:pt x="210869" y="600"/>
                  <a:pt x="209670" y="1"/>
                  <a:pt x="208471" y="1"/>
                </a:cubicBezTo>
                <a:close/>
              </a:path>
            </a:pathLst>
          </a:custGeom>
          <a:solidFill>
            <a:srgbClr val="775EF5"/>
          </a:solidFill>
          <a:ln>
            <a:noFill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57"/>
          <p:cNvSpPr txBox="1">
            <a:spLocks noGrp="1"/>
          </p:cNvSpPr>
          <p:nvPr>
            <p:ph type="title"/>
          </p:nvPr>
        </p:nvSpPr>
        <p:spPr>
          <a:xfrm>
            <a:off x="2109635" y="2005736"/>
            <a:ext cx="11058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Men</a:t>
            </a:r>
            <a:endParaRPr sz="2300"/>
          </a:p>
        </p:txBody>
      </p:sp>
      <p:sp>
        <p:nvSpPr>
          <p:cNvPr id="957" name="Google Shape;957;p57"/>
          <p:cNvSpPr txBox="1">
            <a:spLocks noGrp="1"/>
          </p:cNvSpPr>
          <p:nvPr>
            <p:ph type="title"/>
          </p:nvPr>
        </p:nvSpPr>
        <p:spPr>
          <a:xfrm>
            <a:off x="2109635" y="3490561"/>
            <a:ext cx="11058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Women</a:t>
            </a:r>
            <a:endParaRPr sz="2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5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Competitors</a:t>
            </a:r>
            <a:endParaRPr/>
          </a:p>
        </p:txBody>
      </p:sp>
      <p:grpSp>
        <p:nvGrpSpPr>
          <p:cNvPr id="963" name="Google Shape;963;p58"/>
          <p:cNvGrpSpPr/>
          <p:nvPr/>
        </p:nvGrpSpPr>
        <p:grpSpPr>
          <a:xfrm>
            <a:off x="720003" y="1470470"/>
            <a:ext cx="3864086" cy="3132668"/>
            <a:chOff x="584350" y="238125"/>
            <a:chExt cx="6415550" cy="5201175"/>
          </a:xfrm>
        </p:grpSpPr>
        <p:sp>
          <p:nvSpPr>
            <p:cNvPr id="964" name="Google Shape;964;p58"/>
            <p:cNvSpPr/>
            <p:nvPr/>
          </p:nvSpPr>
          <p:spPr>
            <a:xfrm>
              <a:off x="2417350" y="3389050"/>
              <a:ext cx="11925" cy="33950"/>
            </a:xfrm>
            <a:custGeom>
              <a:avLst/>
              <a:gdLst/>
              <a:ahLst/>
              <a:cxnLst/>
              <a:rect l="l" t="t" r="r" b="b"/>
              <a:pathLst>
                <a:path w="477" h="1358" extrusionOk="0">
                  <a:moveTo>
                    <a:pt x="477" y="917"/>
                  </a:moveTo>
                  <a:lnTo>
                    <a:pt x="477" y="44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77" y="441"/>
                  </a:lnTo>
                  <a:lnTo>
                    <a:pt x="477" y="917"/>
                  </a:lnTo>
                  <a:lnTo>
                    <a:pt x="477" y="1357"/>
                  </a:lnTo>
                  <a:lnTo>
                    <a:pt x="477" y="135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5" name="Google Shape;965;p58"/>
            <p:cNvSpPr/>
            <p:nvPr/>
          </p:nvSpPr>
          <p:spPr>
            <a:xfrm>
              <a:off x="2440250" y="3366150"/>
              <a:ext cx="11950" cy="11025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0"/>
                  </a:moveTo>
                  <a:lnTo>
                    <a:pt x="1" y="440"/>
                  </a:lnTo>
                  <a:lnTo>
                    <a:pt x="477" y="4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6" name="Google Shape;966;p58"/>
            <p:cNvSpPr/>
            <p:nvPr/>
          </p:nvSpPr>
          <p:spPr>
            <a:xfrm>
              <a:off x="2417350" y="3445875"/>
              <a:ext cx="11925" cy="11950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0" y="1"/>
                  </a:moveTo>
                  <a:lnTo>
                    <a:pt x="0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7" name="Google Shape;967;p58"/>
            <p:cNvSpPr/>
            <p:nvPr/>
          </p:nvSpPr>
          <p:spPr>
            <a:xfrm>
              <a:off x="2417350" y="3480700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1"/>
                  </a:moveTo>
                  <a:lnTo>
                    <a:pt x="0" y="1"/>
                  </a:lnTo>
                  <a:lnTo>
                    <a:pt x="0" y="441"/>
                  </a:lnTo>
                  <a:lnTo>
                    <a:pt x="0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8" name="Google Shape;968;p58"/>
            <p:cNvSpPr/>
            <p:nvPr/>
          </p:nvSpPr>
          <p:spPr>
            <a:xfrm>
              <a:off x="2554825" y="3228675"/>
              <a:ext cx="22925" cy="68750"/>
            </a:xfrm>
            <a:custGeom>
              <a:avLst/>
              <a:gdLst/>
              <a:ahLst/>
              <a:cxnLst/>
              <a:rect l="l" t="t" r="r" b="b"/>
              <a:pathLst>
                <a:path w="917" h="2750" extrusionOk="0">
                  <a:moveTo>
                    <a:pt x="0" y="0"/>
                  </a:moveTo>
                  <a:lnTo>
                    <a:pt x="477" y="917"/>
                  </a:lnTo>
                  <a:lnTo>
                    <a:pt x="832" y="1272"/>
                  </a:lnTo>
                  <a:lnTo>
                    <a:pt x="832" y="1272"/>
                  </a:lnTo>
                  <a:lnTo>
                    <a:pt x="917" y="917"/>
                  </a:lnTo>
                  <a:lnTo>
                    <a:pt x="917" y="440"/>
                  </a:lnTo>
                  <a:lnTo>
                    <a:pt x="0" y="0"/>
                  </a:lnTo>
                  <a:close/>
                  <a:moveTo>
                    <a:pt x="832" y="1272"/>
                  </a:moveTo>
                  <a:lnTo>
                    <a:pt x="477" y="2750"/>
                  </a:lnTo>
                  <a:lnTo>
                    <a:pt x="477" y="2750"/>
                  </a:lnTo>
                  <a:lnTo>
                    <a:pt x="917" y="1357"/>
                  </a:lnTo>
                  <a:lnTo>
                    <a:pt x="832" y="1272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9" name="Google Shape;969;p58"/>
            <p:cNvSpPr/>
            <p:nvPr/>
          </p:nvSpPr>
          <p:spPr>
            <a:xfrm>
              <a:off x="2348600" y="3331325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477"/>
                  </a:moveTo>
                  <a:lnTo>
                    <a:pt x="1" y="477"/>
                  </a:lnTo>
                  <a:lnTo>
                    <a:pt x="477" y="0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70" name="Google Shape;970;p58"/>
            <p:cNvSpPr/>
            <p:nvPr/>
          </p:nvSpPr>
          <p:spPr>
            <a:xfrm>
              <a:off x="2325700" y="3560450"/>
              <a:ext cx="25" cy="11925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0" y="0"/>
                  </a:move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71" name="Google Shape;971;p58"/>
            <p:cNvSpPr/>
            <p:nvPr/>
          </p:nvSpPr>
          <p:spPr>
            <a:xfrm>
              <a:off x="2566725" y="3170925"/>
              <a:ext cx="25" cy="45850"/>
            </a:xfrm>
            <a:custGeom>
              <a:avLst/>
              <a:gdLst/>
              <a:ahLst/>
              <a:cxnLst/>
              <a:rect l="l" t="t" r="r" b="b"/>
              <a:pathLst>
                <a:path w="1" h="1834" extrusionOk="0">
                  <a:moveTo>
                    <a:pt x="1" y="1394"/>
                  </a:moveTo>
                  <a:lnTo>
                    <a:pt x="1" y="477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477"/>
                  </a:lnTo>
                  <a:lnTo>
                    <a:pt x="1" y="1394"/>
                  </a:lnTo>
                  <a:lnTo>
                    <a:pt x="1" y="1834"/>
                  </a:lnTo>
                  <a:lnTo>
                    <a:pt x="1" y="1834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72" name="Google Shape;972;p58"/>
            <p:cNvSpPr/>
            <p:nvPr/>
          </p:nvSpPr>
          <p:spPr>
            <a:xfrm>
              <a:off x="2577725" y="3137025"/>
              <a:ext cx="25" cy="33925"/>
            </a:xfrm>
            <a:custGeom>
              <a:avLst/>
              <a:gdLst/>
              <a:ahLst/>
              <a:cxnLst/>
              <a:rect l="l" t="t" r="r" b="b"/>
              <a:pathLst>
                <a:path w="1" h="1357" extrusionOk="0">
                  <a:moveTo>
                    <a:pt x="1" y="917"/>
                  </a:moveTo>
                  <a:lnTo>
                    <a:pt x="1" y="44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40"/>
                  </a:lnTo>
                  <a:lnTo>
                    <a:pt x="1" y="917"/>
                  </a:lnTo>
                  <a:lnTo>
                    <a:pt x="1" y="1357"/>
                  </a:lnTo>
                  <a:lnTo>
                    <a:pt x="1" y="135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73" name="Google Shape;973;p58"/>
            <p:cNvSpPr/>
            <p:nvPr/>
          </p:nvSpPr>
          <p:spPr>
            <a:xfrm>
              <a:off x="3860850" y="4695075"/>
              <a:ext cx="11925" cy="11025"/>
            </a:xfrm>
            <a:custGeom>
              <a:avLst/>
              <a:gdLst/>
              <a:ahLst/>
              <a:cxnLst/>
              <a:rect l="l" t="t" r="r" b="b"/>
              <a:pathLst>
                <a:path w="477" h="441" extrusionOk="0">
                  <a:moveTo>
                    <a:pt x="0" y="1"/>
                  </a:moveTo>
                  <a:lnTo>
                    <a:pt x="0" y="441"/>
                  </a:lnTo>
                  <a:lnTo>
                    <a:pt x="477" y="4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74" name="Google Shape;974;p58"/>
            <p:cNvSpPr/>
            <p:nvPr/>
          </p:nvSpPr>
          <p:spPr>
            <a:xfrm>
              <a:off x="2520900" y="3847325"/>
              <a:ext cx="25" cy="11000"/>
            </a:xfrm>
            <a:custGeom>
              <a:avLst/>
              <a:gdLst/>
              <a:ahLst/>
              <a:cxnLst/>
              <a:rect l="l" t="t" r="r" b="b"/>
              <a:pathLst>
                <a:path w="1" h="440" extrusionOk="0">
                  <a:moveTo>
                    <a:pt x="1" y="0"/>
                  </a:move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2967250" y="3514625"/>
              <a:ext cx="22925" cy="11925"/>
            </a:xfrm>
            <a:custGeom>
              <a:avLst/>
              <a:gdLst/>
              <a:ahLst/>
              <a:cxnLst/>
              <a:rect l="l" t="t" r="r" b="b"/>
              <a:pathLst>
                <a:path w="917" h="477" extrusionOk="0">
                  <a:moveTo>
                    <a:pt x="917" y="0"/>
                  </a:moveTo>
                  <a:lnTo>
                    <a:pt x="0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314700" y="3537525"/>
              <a:ext cx="25" cy="11950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0" y="1"/>
                  </a:move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77" name="Google Shape;977;p58"/>
            <p:cNvSpPr/>
            <p:nvPr/>
          </p:nvSpPr>
          <p:spPr>
            <a:xfrm>
              <a:off x="2772950" y="3904150"/>
              <a:ext cx="25" cy="11925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0"/>
                  </a:moveTo>
                  <a:lnTo>
                    <a:pt x="1" y="0"/>
                  </a:lnTo>
                  <a:lnTo>
                    <a:pt x="1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78" name="Google Shape;978;p58"/>
            <p:cNvSpPr/>
            <p:nvPr/>
          </p:nvSpPr>
          <p:spPr>
            <a:xfrm>
              <a:off x="2417350" y="3526525"/>
              <a:ext cx="34850" cy="22950"/>
            </a:xfrm>
            <a:custGeom>
              <a:avLst/>
              <a:gdLst/>
              <a:ahLst/>
              <a:cxnLst/>
              <a:rect l="l" t="t" r="r" b="b"/>
              <a:pathLst>
                <a:path w="1394" h="918" extrusionOk="0">
                  <a:moveTo>
                    <a:pt x="477" y="441"/>
                  </a:moveTo>
                  <a:lnTo>
                    <a:pt x="1393" y="917"/>
                  </a:lnTo>
                  <a:lnTo>
                    <a:pt x="1393" y="917"/>
                  </a:lnTo>
                  <a:lnTo>
                    <a:pt x="1393" y="917"/>
                  </a:lnTo>
                  <a:lnTo>
                    <a:pt x="477" y="44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79" name="Google Shape;979;p58"/>
            <p:cNvSpPr/>
            <p:nvPr/>
          </p:nvSpPr>
          <p:spPr>
            <a:xfrm>
              <a:off x="2452175" y="3560450"/>
              <a:ext cx="25" cy="22925"/>
            </a:xfrm>
            <a:custGeom>
              <a:avLst/>
              <a:gdLst/>
              <a:ahLst/>
              <a:cxnLst/>
              <a:rect l="l" t="t" r="r" b="b"/>
              <a:pathLst>
                <a:path w="1" h="917" extrusionOk="0">
                  <a:moveTo>
                    <a:pt x="0" y="917"/>
                  </a:moveTo>
                  <a:lnTo>
                    <a:pt x="0" y="477"/>
                  </a:lnTo>
                  <a:lnTo>
                    <a:pt x="0" y="0"/>
                  </a:lnTo>
                  <a:lnTo>
                    <a:pt x="0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80" name="Google Shape;980;p58"/>
            <p:cNvSpPr/>
            <p:nvPr/>
          </p:nvSpPr>
          <p:spPr>
            <a:xfrm>
              <a:off x="2406350" y="3503625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0" y="0"/>
                  </a:moveTo>
                  <a:lnTo>
                    <a:pt x="440" y="440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81" name="Google Shape;981;p58"/>
            <p:cNvSpPr/>
            <p:nvPr/>
          </p:nvSpPr>
          <p:spPr>
            <a:xfrm>
              <a:off x="3792100" y="4591525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477"/>
                  </a:moveTo>
                  <a:lnTo>
                    <a:pt x="1" y="477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82" name="Google Shape;982;p58"/>
            <p:cNvSpPr/>
            <p:nvPr/>
          </p:nvSpPr>
          <p:spPr>
            <a:xfrm>
              <a:off x="2440250" y="3606275"/>
              <a:ext cx="22950" cy="34850"/>
            </a:xfrm>
            <a:custGeom>
              <a:avLst/>
              <a:gdLst/>
              <a:ahLst/>
              <a:cxnLst/>
              <a:rect l="l" t="t" r="r" b="b"/>
              <a:pathLst>
                <a:path w="918" h="1394" extrusionOk="0">
                  <a:moveTo>
                    <a:pt x="1" y="0"/>
                  </a:moveTo>
                  <a:lnTo>
                    <a:pt x="477" y="477"/>
                  </a:lnTo>
                  <a:lnTo>
                    <a:pt x="917" y="1394"/>
                  </a:lnTo>
                  <a:lnTo>
                    <a:pt x="917" y="1394"/>
                  </a:lnTo>
                  <a:lnTo>
                    <a:pt x="477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83" name="Google Shape;983;p58"/>
            <p:cNvSpPr/>
            <p:nvPr/>
          </p:nvSpPr>
          <p:spPr>
            <a:xfrm>
              <a:off x="2520900" y="3720825"/>
              <a:ext cx="22950" cy="103600"/>
            </a:xfrm>
            <a:custGeom>
              <a:avLst/>
              <a:gdLst/>
              <a:ahLst/>
              <a:cxnLst/>
              <a:rect l="l" t="t" r="r" b="b"/>
              <a:pathLst>
                <a:path w="918" h="4144" extrusionOk="0">
                  <a:moveTo>
                    <a:pt x="917" y="1"/>
                  </a:moveTo>
                  <a:lnTo>
                    <a:pt x="441" y="917"/>
                  </a:lnTo>
                  <a:lnTo>
                    <a:pt x="441" y="1394"/>
                  </a:lnTo>
                  <a:lnTo>
                    <a:pt x="917" y="1"/>
                  </a:lnTo>
                  <a:close/>
                  <a:moveTo>
                    <a:pt x="441" y="1394"/>
                  </a:moveTo>
                  <a:lnTo>
                    <a:pt x="1" y="2311"/>
                  </a:lnTo>
                  <a:lnTo>
                    <a:pt x="441" y="1834"/>
                  </a:lnTo>
                  <a:lnTo>
                    <a:pt x="441" y="1394"/>
                  </a:lnTo>
                  <a:close/>
                  <a:moveTo>
                    <a:pt x="1" y="2750"/>
                  </a:moveTo>
                  <a:lnTo>
                    <a:pt x="1" y="3667"/>
                  </a:lnTo>
                  <a:lnTo>
                    <a:pt x="441" y="4144"/>
                  </a:lnTo>
                  <a:lnTo>
                    <a:pt x="441" y="3667"/>
                  </a:lnTo>
                  <a:lnTo>
                    <a:pt x="1" y="275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84" name="Google Shape;984;p58"/>
            <p:cNvSpPr/>
            <p:nvPr/>
          </p:nvSpPr>
          <p:spPr>
            <a:xfrm>
              <a:off x="2429250" y="4316575"/>
              <a:ext cx="11025" cy="11925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1" y="0"/>
                  </a:moveTo>
                  <a:lnTo>
                    <a:pt x="1" y="477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85" name="Google Shape;985;p58"/>
            <p:cNvSpPr/>
            <p:nvPr/>
          </p:nvSpPr>
          <p:spPr>
            <a:xfrm>
              <a:off x="3265125" y="4007700"/>
              <a:ext cx="11925" cy="25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86" name="Google Shape;986;p58"/>
            <p:cNvSpPr/>
            <p:nvPr/>
          </p:nvSpPr>
          <p:spPr>
            <a:xfrm>
              <a:off x="3792100" y="4145175"/>
              <a:ext cx="22950" cy="11025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917" y="1"/>
                  </a:moveTo>
                  <a:lnTo>
                    <a:pt x="1" y="441"/>
                  </a:lnTo>
                  <a:lnTo>
                    <a:pt x="477" y="441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87" name="Google Shape;987;p58"/>
            <p:cNvSpPr/>
            <p:nvPr/>
          </p:nvSpPr>
          <p:spPr>
            <a:xfrm>
              <a:off x="2990150" y="4018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88" name="Google Shape;988;p58"/>
            <p:cNvSpPr/>
            <p:nvPr/>
          </p:nvSpPr>
          <p:spPr>
            <a:xfrm>
              <a:off x="3872750" y="4213925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0"/>
                  </a:moveTo>
                  <a:lnTo>
                    <a:pt x="1" y="0"/>
                  </a:lnTo>
                  <a:lnTo>
                    <a:pt x="1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89" name="Google Shape;989;p58"/>
            <p:cNvSpPr/>
            <p:nvPr/>
          </p:nvSpPr>
          <p:spPr>
            <a:xfrm>
              <a:off x="3975400" y="4672175"/>
              <a:ext cx="11950" cy="11025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0"/>
                  </a:moveTo>
                  <a:lnTo>
                    <a:pt x="477" y="440"/>
                  </a:lnTo>
                  <a:lnTo>
                    <a:pt x="477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90" name="Google Shape;990;p58"/>
            <p:cNvSpPr/>
            <p:nvPr/>
          </p:nvSpPr>
          <p:spPr>
            <a:xfrm>
              <a:off x="3929575" y="4213925"/>
              <a:ext cx="34850" cy="22925"/>
            </a:xfrm>
            <a:custGeom>
              <a:avLst/>
              <a:gdLst/>
              <a:ahLst/>
              <a:cxnLst/>
              <a:rect l="l" t="t" r="r" b="b"/>
              <a:pathLst>
                <a:path w="1394" h="917" extrusionOk="0">
                  <a:moveTo>
                    <a:pt x="1394" y="0"/>
                  </a:moveTo>
                  <a:lnTo>
                    <a:pt x="1" y="440"/>
                  </a:lnTo>
                  <a:lnTo>
                    <a:pt x="1" y="917"/>
                  </a:lnTo>
                  <a:lnTo>
                    <a:pt x="477" y="440"/>
                  </a:lnTo>
                  <a:lnTo>
                    <a:pt x="1394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91" name="Google Shape;991;p58"/>
            <p:cNvSpPr/>
            <p:nvPr/>
          </p:nvSpPr>
          <p:spPr>
            <a:xfrm>
              <a:off x="3964400" y="4465950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441" y="1"/>
                  </a:moveTo>
                  <a:lnTo>
                    <a:pt x="1" y="441"/>
                  </a:lnTo>
                  <a:lnTo>
                    <a:pt x="441" y="441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92" name="Google Shape;992;p58"/>
            <p:cNvSpPr/>
            <p:nvPr/>
          </p:nvSpPr>
          <p:spPr>
            <a:xfrm>
              <a:off x="2245950" y="3468800"/>
              <a:ext cx="11025" cy="45850"/>
            </a:xfrm>
            <a:custGeom>
              <a:avLst/>
              <a:gdLst/>
              <a:ahLst/>
              <a:cxnLst/>
              <a:rect l="l" t="t" r="r" b="b"/>
              <a:pathLst>
                <a:path w="441" h="1834" extrusionOk="0">
                  <a:moveTo>
                    <a:pt x="441" y="917"/>
                  </a:moveTo>
                  <a:lnTo>
                    <a:pt x="441" y="0"/>
                  </a:lnTo>
                  <a:lnTo>
                    <a:pt x="441" y="0"/>
                  </a:lnTo>
                  <a:lnTo>
                    <a:pt x="441" y="477"/>
                  </a:lnTo>
                  <a:lnTo>
                    <a:pt x="441" y="1393"/>
                  </a:lnTo>
                  <a:lnTo>
                    <a:pt x="1" y="1833"/>
                  </a:lnTo>
                  <a:lnTo>
                    <a:pt x="1" y="1833"/>
                  </a:lnTo>
                  <a:lnTo>
                    <a:pt x="441" y="1393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93" name="Google Shape;993;p58"/>
            <p:cNvSpPr/>
            <p:nvPr/>
          </p:nvSpPr>
          <p:spPr>
            <a:xfrm>
              <a:off x="3941500" y="4316575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0" y="0"/>
                  </a:move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94" name="Google Shape;994;p58"/>
            <p:cNvSpPr/>
            <p:nvPr/>
          </p:nvSpPr>
          <p:spPr>
            <a:xfrm>
              <a:off x="2394425" y="4202000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95" name="Google Shape;995;p58"/>
            <p:cNvSpPr/>
            <p:nvPr/>
          </p:nvSpPr>
          <p:spPr>
            <a:xfrm>
              <a:off x="2154300" y="3400050"/>
              <a:ext cx="25" cy="11950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96" name="Google Shape;996;p58"/>
            <p:cNvSpPr/>
            <p:nvPr/>
          </p:nvSpPr>
          <p:spPr>
            <a:xfrm>
              <a:off x="2177225" y="3411975"/>
              <a:ext cx="25" cy="22925"/>
            </a:xfrm>
            <a:custGeom>
              <a:avLst/>
              <a:gdLst/>
              <a:ahLst/>
              <a:cxnLst/>
              <a:rect l="l" t="t" r="r" b="b"/>
              <a:pathLst>
                <a:path w="1" h="917" extrusionOk="0">
                  <a:moveTo>
                    <a:pt x="0" y="0"/>
                  </a:moveTo>
                  <a:lnTo>
                    <a:pt x="0" y="0"/>
                  </a:lnTo>
                  <a:lnTo>
                    <a:pt x="0" y="440"/>
                  </a:lnTo>
                  <a:lnTo>
                    <a:pt x="0" y="917"/>
                  </a:lnTo>
                  <a:lnTo>
                    <a:pt x="0" y="917"/>
                  </a:lnTo>
                  <a:lnTo>
                    <a:pt x="0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97" name="Google Shape;997;p58"/>
            <p:cNvSpPr/>
            <p:nvPr/>
          </p:nvSpPr>
          <p:spPr>
            <a:xfrm>
              <a:off x="2200125" y="3434875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1"/>
                  </a:moveTo>
                  <a:lnTo>
                    <a:pt x="1" y="441"/>
                  </a:lnTo>
                  <a:lnTo>
                    <a:pt x="1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98" name="Google Shape;998;p58"/>
            <p:cNvSpPr/>
            <p:nvPr/>
          </p:nvSpPr>
          <p:spPr>
            <a:xfrm>
              <a:off x="2406350" y="3595275"/>
              <a:ext cx="22925" cy="25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440" y="1"/>
                  </a:moveTo>
                  <a:lnTo>
                    <a:pt x="91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99" name="Google Shape;999;p58"/>
            <p:cNvSpPr/>
            <p:nvPr/>
          </p:nvSpPr>
          <p:spPr>
            <a:xfrm>
              <a:off x="2417350" y="4018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00" name="Google Shape;1000;p58"/>
            <p:cNvSpPr/>
            <p:nvPr/>
          </p:nvSpPr>
          <p:spPr>
            <a:xfrm>
              <a:off x="2383425" y="4191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01" name="Google Shape;1001;p58"/>
            <p:cNvSpPr/>
            <p:nvPr/>
          </p:nvSpPr>
          <p:spPr>
            <a:xfrm>
              <a:off x="2429250" y="4064525"/>
              <a:ext cx="11025" cy="11950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1" y="4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02" name="Google Shape;1002;p58"/>
            <p:cNvSpPr/>
            <p:nvPr/>
          </p:nvSpPr>
          <p:spPr>
            <a:xfrm>
              <a:off x="2566725" y="3675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03" name="Google Shape;1003;p58"/>
            <p:cNvSpPr/>
            <p:nvPr/>
          </p:nvSpPr>
          <p:spPr>
            <a:xfrm>
              <a:off x="3391600" y="3870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04" name="Google Shape;1004;p58"/>
            <p:cNvSpPr/>
            <p:nvPr/>
          </p:nvSpPr>
          <p:spPr>
            <a:xfrm>
              <a:off x="3356775" y="3916050"/>
              <a:ext cx="11925" cy="25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05" name="Google Shape;1005;p58"/>
            <p:cNvSpPr/>
            <p:nvPr/>
          </p:nvSpPr>
          <p:spPr>
            <a:xfrm>
              <a:off x="3379675" y="3858325"/>
              <a:ext cx="25" cy="11925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06" name="Google Shape;1006;p58"/>
            <p:cNvSpPr/>
            <p:nvPr/>
          </p:nvSpPr>
          <p:spPr>
            <a:xfrm>
              <a:off x="3173475" y="3239675"/>
              <a:ext cx="22925" cy="25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0" y="0"/>
                  </a:moveTo>
                  <a:lnTo>
                    <a:pt x="0" y="0"/>
                  </a:lnTo>
                  <a:lnTo>
                    <a:pt x="917" y="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07" name="Google Shape;1007;p58"/>
            <p:cNvSpPr/>
            <p:nvPr/>
          </p:nvSpPr>
          <p:spPr>
            <a:xfrm>
              <a:off x="3333850" y="3961875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1" y="1"/>
                  </a:move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08" name="Google Shape;1008;p58"/>
            <p:cNvSpPr/>
            <p:nvPr/>
          </p:nvSpPr>
          <p:spPr>
            <a:xfrm>
              <a:off x="3815025" y="3720825"/>
              <a:ext cx="11925" cy="11950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477" y="47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09" name="Google Shape;1009;p58"/>
            <p:cNvSpPr/>
            <p:nvPr/>
          </p:nvSpPr>
          <p:spPr>
            <a:xfrm>
              <a:off x="3414500" y="3824400"/>
              <a:ext cx="22950" cy="11025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1" y="1"/>
                  </a:moveTo>
                  <a:lnTo>
                    <a:pt x="441" y="440"/>
                  </a:lnTo>
                  <a:lnTo>
                    <a:pt x="917" y="4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10" name="Google Shape;1010;p58"/>
            <p:cNvSpPr/>
            <p:nvPr/>
          </p:nvSpPr>
          <p:spPr>
            <a:xfrm>
              <a:off x="3849850" y="3720825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11" name="Google Shape;1011;p58"/>
            <p:cNvSpPr/>
            <p:nvPr/>
          </p:nvSpPr>
          <p:spPr>
            <a:xfrm>
              <a:off x="3402600" y="3789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12" name="Google Shape;1012;p58"/>
            <p:cNvSpPr/>
            <p:nvPr/>
          </p:nvSpPr>
          <p:spPr>
            <a:xfrm>
              <a:off x="3460325" y="3858325"/>
              <a:ext cx="11025" cy="0"/>
            </a:xfrm>
            <a:custGeom>
              <a:avLst/>
              <a:gdLst/>
              <a:ahLst/>
              <a:cxnLst/>
              <a:rect l="l" t="t" r="r" b="b"/>
              <a:pathLst>
                <a:path w="441" extrusionOk="0">
                  <a:moveTo>
                    <a:pt x="44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13" name="Google Shape;1013;p58"/>
            <p:cNvSpPr/>
            <p:nvPr/>
          </p:nvSpPr>
          <p:spPr>
            <a:xfrm>
              <a:off x="3035975" y="3916050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44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14" name="Google Shape;1014;p58"/>
            <p:cNvSpPr/>
            <p:nvPr/>
          </p:nvSpPr>
          <p:spPr>
            <a:xfrm>
              <a:off x="3025000" y="3893150"/>
              <a:ext cx="25" cy="22925"/>
            </a:xfrm>
            <a:custGeom>
              <a:avLst/>
              <a:gdLst/>
              <a:ahLst/>
              <a:cxnLst/>
              <a:rect l="l" t="t" r="r" b="b"/>
              <a:pathLst>
                <a:path w="1" h="917" extrusionOk="0">
                  <a:moveTo>
                    <a:pt x="0" y="917"/>
                  </a:moveTo>
                  <a:lnTo>
                    <a:pt x="0" y="917"/>
                  </a:lnTo>
                  <a:lnTo>
                    <a:pt x="0" y="44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15" name="Google Shape;1015;p58"/>
            <p:cNvSpPr/>
            <p:nvPr/>
          </p:nvSpPr>
          <p:spPr>
            <a:xfrm>
              <a:off x="2841700" y="3893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16" name="Google Shape;1016;p58"/>
            <p:cNvSpPr/>
            <p:nvPr/>
          </p:nvSpPr>
          <p:spPr>
            <a:xfrm>
              <a:off x="3035975" y="3870225"/>
              <a:ext cx="11950" cy="11025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1"/>
                  </a:moveTo>
                  <a:lnTo>
                    <a:pt x="478" y="441"/>
                  </a:lnTo>
                  <a:lnTo>
                    <a:pt x="478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17" name="Google Shape;1017;p58"/>
            <p:cNvSpPr/>
            <p:nvPr/>
          </p:nvSpPr>
          <p:spPr>
            <a:xfrm>
              <a:off x="3391600" y="3801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18" name="Google Shape;1018;p58"/>
            <p:cNvSpPr/>
            <p:nvPr/>
          </p:nvSpPr>
          <p:spPr>
            <a:xfrm>
              <a:off x="3265125" y="3709850"/>
              <a:ext cx="11925" cy="11000"/>
            </a:xfrm>
            <a:custGeom>
              <a:avLst/>
              <a:gdLst/>
              <a:ahLst/>
              <a:cxnLst/>
              <a:rect l="l" t="t" r="r" b="b"/>
              <a:pathLst>
                <a:path w="477" h="440" extrusionOk="0">
                  <a:moveTo>
                    <a:pt x="477" y="44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19" name="Google Shape;1019;p58"/>
            <p:cNvSpPr/>
            <p:nvPr/>
          </p:nvSpPr>
          <p:spPr>
            <a:xfrm>
              <a:off x="3391600" y="3847325"/>
              <a:ext cx="11025" cy="11000"/>
            </a:xfrm>
            <a:custGeom>
              <a:avLst/>
              <a:gdLst/>
              <a:ahLst/>
              <a:cxnLst/>
              <a:rect l="l" t="t" r="r" b="b"/>
              <a:pathLst>
                <a:path w="441" h="440" extrusionOk="0">
                  <a:moveTo>
                    <a:pt x="0" y="440"/>
                  </a:move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20" name="Google Shape;1020;p58"/>
            <p:cNvSpPr/>
            <p:nvPr/>
          </p:nvSpPr>
          <p:spPr>
            <a:xfrm>
              <a:off x="2750050" y="390415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21" name="Google Shape;1021;p58"/>
            <p:cNvSpPr/>
            <p:nvPr/>
          </p:nvSpPr>
          <p:spPr>
            <a:xfrm>
              <a:off x="3025000" y="3835400"/>
              <a:ext cx="11000" cy="11950"/>
            </a:xfrm>
            <a:custGeom>
              <a:avLst/>
              <a:gdLst/>
              <a:ahLst/>
              <a:cxnLst/>
              <a:rect l="l" t="t" r="r" b="b"/>
              <a:pathLst>
                <a:path w="440" h="478" extrusionOk="0">
                  <a:moveTo>
                    <a:pt x="0" y="0"/>
                  </a:moveTo>
                  <a:lnTo>
                    <a:pt x="0" y="0"/>
                  </a:lnTo>
                  <a:lnTo>
                    <a:pt x="440" y="477"/>
                  </a:lnTo>
                  <a:lnTo>
                    <a:pt x="440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22" name="Google Shape;1022;p58"/>
            <p:cNvSpPr/>
            <p:nvPr/>
          </p:nvSpPr>
          <p:spPr>
            <a:xfrm>
              <a:off x="3356775" y="3858325"/>
              <a:ext cx="11925" cy="0"/>
            </a:xfrm>
            <a:custGeom>
              <a:avLst/>
              <a:gdLst/>
              <a:ahLst/>
              <a:cxnLst/>
              <a:rect l="l" t="t" r="r" b="b"/>
              <a:pathLst>
                <a:path w="477" extrusionOk="0">
                  <a:moveTo>
                    <a:pt x="0" y="0"/>
                  </a:moveTo>
                  <a:lnTo>
                    <a:pt x="0" y="0"/>
                  </a:lnTo>
                  <a:lnTo>
                    <a:pt x="477" y="0"/>
                  </a:lnTo>
                  <a:lnTo>
                    <a:pt x="477" y="0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23" name="Google Shape;1023;p58"/>
            <p:cNvSpPr/>
            <p:nvPr/>
          </p:nvSpPr>
          <p:spPr>
            <a:xfrm>
              <a:off x="3310950" y="3720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24" name="Google Shape;1024;p58"/>
            <p:cNvSpPr/>
            <p:nvPr/>
          </p:nvSpPr>
          <p:spPr>
            <a:xfrm>
              <a:off x="3574900" y="3606275"/>
              <a:ext cx="22925" cy="25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917" y="0"/>
                  </a:moveTo>
                  <a:lnTo>
                    <a:pt x="9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25" name="Google Shape;1025;p58"/>
            <p:cNvSpPr/>
            <p:nvPr/>
          </p:nvSpPr>
          <p:spPr>
            <a:xfrm>
              <a:off x="3437425" y="3514625"/>
              <a:ext cx="11025" cy="11925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440" y="0"/>
                  </a:moveTo>
                  <a:lnTo>
                    <a:pt x="440" y="0"/>
                  </a:ln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26" name="Google Shape;1026;p58"/>
            <p:cNvSpPr/>
            <p:nvPr/>
          </p:nvSpPr>
          <p:spPr>
            <a:xfrm>
              <a:off x="3666550" y="3583350"/>
              <a:ext cx="33925" cy="34875"/>
            </a:xfrm>
            <a:custGeom>
              <a:avLst/>
              <a:gdLst/>
              <a:ahLst/>
              <a:cxnLst/>
              <a:rect l="l" t="t" r="r" b="b"/>
              <a:pathLst>
                <a:path w="1357" h="1395" extrusionOk="0">
                  <a:moveTo>
                    <a:pt x="440" y="917"/>
                  </a:moveTo>
                  <a:lnTo>
                    <a:pt x="440" y="478"/>
                  </a:lnTo>
                  <a:lnTo>
                    <a:pt x="1357" y="1"/>
                  </a:lnTo>
                  <a:lnTo>
                    <a:pt x="1357" y="1"/>
                  </a:lnTo>
                  <a:lnTo>
                    <a:pt x="440" y="478"/>
                  </a:lnTo>
                  <a:lnTo>
                    <a:pt x="440" y="917"/>
                  </a:lnTo>
                  <a:lnTo>
                    <a:pt x="0" y="1394"/>
                  </a:lnTo>
                  <a:lnTo>
                    <a:pt x="0" y="1394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27" name="Google Shape;1027;p58"/>
            <p:cNvSpPr/>
            <p:nvPr/>
          </p:nvSpPr>
          <p:spPr>
            <a:xfrm>
              <a:off x="3379675" y="3514625"/>
              <a:ext cx="22950" cy="11925"/>
            </a:xfrm>
            <a:custGeom>
              <a:avLst/>
              <a:gdLst/>
              <a:ahLst/>
              <a:cxnLst/>
              <a:rect l="l" t="t" r="r" b="b"/>
              <a:pathLst>
                <a:path w="918" h="477" extrusionOk="0">
                  <a:moveTo>
                    <a:pt x="1" y="0"/>
                  </a:moveTo>
                  <a:lnTo>
                    <a:pt x="477" y="477"/>
                  </a:lnTo>
                  <a:lnTo>
                    <a:pt x="917" y="4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28" name="Google Shape;1028;p58"/>
            <p:cNvSpPr/>
            <p:nvPr/>
          </p:nvSpPr>
          <p:spPr>
            <a:xfrm>
              <a:off x="3860850" y="3629175"/>
              <a:ext cx="11925" cy="25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29" name="Google Shape;1029;p58"/>
            <p:cNvSpPr/>
            <p:nvPr/>
          </p:nvSpPr>
          <p:spPr>
            <a:xfrm>
              <a:off x="3231200" y="3422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30" name="Google Shape;1030;p58"/>
            <p:cNvSpPr/>
            <p:nvPr/>
          </p:nvSpPr>
          <p:spPr>
            <a:xfrm>
              <a:off x="3735275" y="3595275"/>
              <a:ext cx="45850" cy="22950"/>
            </a:xfrm>
            <a:custGeom>
              <a:avLst/>
              <a:gdLst/>
              <a:ahLst/>
              <a:cxnLst/>
              <a:rect l="l" t="t" r="r" b="b"/>
              <a:pathLst>
                <a:path w="1834" h="918" extrusionOk="0">
                  <a:moveTo>
                    <a:pt x="1357" y="440"/>
                  </a:moveTo>
                  <a:lnTo>
                    <a:pt x="1834" y="1"/>
                  </a:lnTo>
                  <a:lnTo>
                    <a:pt x="1357" y="440"/>
                  </a:lnTo>
                  <a:lnTo>
                    <a:pt x="1" y="917"/>
                  </a:lnTo>
                  <a:lnTo>
                    <a:pt x="1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31" name="Google Shape;1031;p58"/>
            <p:cNvSpPr/>
            <p:nvPr/>
          </p:nvSpPr>
          <p:spPr>
            <a:xfrm>
              <a:off x="3815025" y="3595275"/>
              <a:ext cx="11925" cy="25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32" name="Google Shape;1032;p58"/>
            <p:cNvSpPr/>
            <p:nvPr/>
          </p:nvSpPr>
          <p:spPr>
            <a:xfrm>
              <a:off x="3608800" y="3583350"/>
              <a:ext cx="45850" cy="34875"/>
            </a:xfrm>
            <a:custGeom>
              <a:avLst/>
              <a:gdLst/>
              <a:ahLst/>
              <a:cxnLst/>
              <a:rect l="l" t="t" r="r" b="b"/>
              <a:pathLst>
                <a:path w="1834" h="1395" extrusionOk="0">
                  <a:moveTo>
                    <a:pt x="1394" y="1"/>
                  </a:moveTo>
                  <a:lnTo>
                    <a:pt x="917" y="478"/>
                  </a:lnTo>
                  <a:lnTo>
                    <a:pt x="1394" y="478"/>
                  </a:lnTo>
                  <a:lnTo>
                    <a:pt x="1834" y="1"/>
                  </a:lnTo>
                  <a:close/>
                  <a:moveTo>
                    <a:pt x="477" y="478"/>
                  </a:moveTo>
                  <a:lnTo>
                    <a:pt x="1" y="1394"/>
                  </a:lnTo>
                  <a:lnTo>
                    <a:pt x="477" y="1394"/>
                  </a:lnTo>
                  <a:lnTo>
                    <a:pt x="917" y="478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33" name="Google Shape;1033;p58"/>
            <p:cNvSpPr/>
            <p:nvPr/>
          </p:nvSpPr>
          <p:spPr>
            <a:xfrm>
              <a:off x="3025000" y="3503625"/>
              <a:ext cx="22925" cy="11025"/>
            </a:xfrm>
            <a:custGeom>
              <a:avLst/>
              <a:gdLst/>
              <a:ahLst/>
              <a:cxnLst/>
              <a:rect l="l" t="t" r="r" b="b"/>
              <a:pathLst>
                <a:path w="917" h="441" extrusionOk="0">
                  <a:moveTo>
                    <a:pt x="917" y="0"/>
                  </a:moveTo>
                  <a:lnTo>
                    <a:pt x="917" y="0"/>
                  </a:lnTo>
                  <a:lnTo>
                    <a:pt x="0" y="440"/>
                  </a:lnTo>
                  <a:lnTo>
                    <a:pt x="0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34" name="Google Shape;1034;p58"/>
            <p:cNvSpPr/>
            <p:nvPr/>
          </p:nvSpPr>
          <p:spPr>
            <a:xfrm>
              <a:off x="3368675" y="3526525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41" y="1"/>
                  </a:moveTo>
                  <a:lnTo>
                    <a:pt x="1" y="917"/>
                  </a:lnTo>
                  <a:lnTo>
                    <a:pt x="441" y="917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35" name="Google Shape;1035;p58"/>
            <p:cNvSpPr/>
            <p:nvPr/>
          </p:nvSpPr>
          <p:spPr>
            <a:xfrm>
              <a:off x="3081800" y="3422975"/>
              <a:ext cx="91700" cy="68750"/>
            </a:xfrm>
            <a:custGeom>
              <a:avLst/>
              <a:gdLst/>
              <a:ahLst/>
              <a:cxnLst/>
              <a:rect l="l" t="t" r="r" b="b"/>
              <a:pathLst>
                <a:path w="3668" h="2750" extrusionOk="0">
                  <a:moveTo>
                    <a:pt x="3227" y="0"/>
                  </a:moveTo>
                  <a:lnTo>
                    <a:pt x="2311" y="477"/>
                  </a:lnTo>
                  <a:lnTo>
                    <a:pt x="3667" y="0"/>
                  </a:lnTo>
                  <a:close/>
                  <a:moveTo>
                    <a:pt x="1834" y="917"/>
                  </a:moveTo>
                  <a:lnTo>
                    <a:pt x="1394" y="1393"/>
                  </a:lnTo>
                  <a:lnTo>
                    <a:pt x="1" y="2750"/>
                  </a:lnTo>
                  <a:lnTo>
                    <a:pt x="1834" y="1393"/>
                  </a:lnTo>
                  <a:lnTo>
                    <a:pt x="1834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36" name="Google Shape;1036;p58"/>
            <p:cNvSpPr/>
            <p:nvPr/>
          </p:nvSpPr>
          <p:spPr>
            <a:xfrm>
              <a:off x="2967250" y="3549450"/>
              <a:ext cx="114575" cy="148500"/>
            </a:xfrm>
            <a:custGeom>
              <a:avLst/>
              <a:gdLst/>
              <a:ahLst/>
              <a:cxnLst/>
              <a:rect l="l" t="t" r="r" b="b"/>
              <a:pathLst>
                <a:path w="4583" h="5940" extrusionOk="0">
                  <a:moveTo>
                    <a:pt x="3666" y="5939"/>
                  </a:moveTo>
                  <a:lnTo>
                    <a:pt x="3227" y="5500"/>
                  </a:lnTo>
                  <a:lnTo>
                    <a:pt x="2750" y="4583"/>
                  </a:lnTo>
                  <a:lnTo>
                    <a:pt x="2310" y="3667"/>
                  </a:lnTo>
                  <a:lnTo>
                    <a:pt x="1833" y="3190"/>
                  </a:lnTo>
                  <a:lnTo>
                    <a:pt x="1833" y="2750"/>
                  </a:lnTo>
                  <a:lnTo>
                    <a:pt x="1394" y="1834"/>
                  </a:lnTo>
                  <a:lnTo>
                    <a:pt x="917" y="1357"/>
                  </a:lnTo>
                  <a:lnTo>
                    <a:pt x="477" y="917"/>
                  </a:lnTo>
                  <a:lnTo>
                    <a:pt x="477" y="0"/>
                  </a:lnTo>
                  <a:lnTo>
                    <a:pt x="0" y="0"/>
                  </a:lnTo>
                  <a:lnTo>
                    <a:pt x="477" y="0"/>
                  </a:lnTo>
                  <a:lnTo>
                    <a:pt x="477" y="917"/>
                  </a:lnTo>
                  <a:lnTo>
                    <a:pt x="917" y="1357"/>
                  </a:lnTo>
                  <a:lnTo>
                    <a:pt x="1394" y="1834"/>
                  </a:lnTo>
                  <a:lnTo>
                    <a:pt x="1833" y="2750"/>
                  </a:lnTo>
                  <a:lnTo>
                    <a:pt x="1833" y="3190"/>
                  </a:lnTo>
                  <a:lnTo>
                    <a:pt x="2310" y="3667"/>
                  </a:lnTo>
                  <a:lnTo>
                    <a:pt x="2750" y="4583"/>
                  </a:lnTo>
                  <a:lnTo>
                    <a:pt x="3227" y="5500"/>
                  </a:lnTo>
                  <a:lnTo>
                    <a:pt x="3666" y="5939"/>
                  </a:lnTo>
                  <a:lnTo>
                    <a:pt x="4143" y="5939"/>
                  </a:lnTo>
                  <a:lnTo>
                    <a:pt x="4583" y="5939"/>
                  </a:lnTo>
                  <a:lnTo>
                    <a:pt x="4143" y="5939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2944325" y="3503625"/>
              <a:ext cx="11950" cy="22925"/>
            </a:xfrm>
            <a:custGeom>
              <a:avLst/>
              <a:gdLst/>
              <a:ahLst/>
              <a:cxnLst/>
              <a:rect l="l" t="t" r="r" b="b"/>
              <a:pathLst>
                <a:path w="478" h="917" extrusionOk="0">
                  <a:moveTo>
                    <a:pt x="1" y="0"/>
                  </a:moveTo>
                  <a:lnTo>
                    <a:pt x="478" y="91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38" name="Google Shape;1038;p58"/>
            <p:cNvSpPr/>
            <p:nvPr/>
          </p:nvSpPr>
          <p:spPr>
            <a:xfrm>
              <a:off x="3322850" y="3526525"/>
              <a:ext cx="22950" cy="25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917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39" name="Google Shape;1039;p58"/>
            <p:cNvSpPr/>
            <p:nvPr/>
          </p:nvSpPr>
          <p:spPr>
            <a:xfrm>
              <a:off x="3310950" y="3480700"/>
              <a:ext cx="22925" cy="11025"/>
            </a:xfrm>
            <a:custGeom>
              <a:avLst/>
              <a:gdLst/>
              <a:ahLst/>
              <a:cxnLst/>
              <a:rect l="l" t="t" r="r" b="b"/>
              <a:pathLst>
                <a:path w="917" h="441" extrusionOk="0">
                  <a:moveTo>
                    <a:pt x="917" y="1"/>
                  </a:moveTo>
                  <a:lnTo>
                    <a:pt x="917" y="1"/>
                  </a:lnTo>
                  <a:lnTo>
                    <a:pt x="0" y="441"/>
                  </a:lnTo>
                  <a:lnTo>
                    <a:pt x="0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40" name="Google Shape;1040;p58"/>
            <p:cNvSpPr/>
            <p:nvPr/>
          </p:nvSpPr>
          <p:spPr>
            <a:xfrm>
              <a:off x="3196375" y="3434875"/>
              <a:ext cx="11950" cy="11025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477" y="1"/>
                  </a:moveTo>
                  <a:lnTo>
                    <a:pt x="477" y="1"/>
                  </a:lnTo>
                  <a:lnTo>
                    <a:pt x="477" y="1"/>
                  </a:lnTo>
                  <a:lnTo>
                    <a:pt x="477" y="1"/>
                  </a:lnTo>
                  <a:lnTo>
                    <a:pt x="1" y="441"/>
                  </a:lnTo>
                  <a:lnTo>
                    <a:pt x="1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41" name="Google Shape;1041;p58"/>
            <p:cNvSpPr/>
            <p:nvPr/>
          </p:nvSpPr>
          <p:spPr>
            <a:xfrm>
              <a:off x="3127650" y="3743750"/>
              <a:ext cx="11925" cy="11950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477" y="47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42" name="Google Shape;1042;p58"/>
            <p:cNvSpPr/>
            <p:nvPr/>
          </p:nvSpPr>
          <p:spPr>
            <a:xfrm>
              <a:off x="3506150" y="1051975"/>
              <a:ext cx="33950" cy="11025"/>
            </a:xfrm>
            <a:custGeom>
              <a:avLst/>
              <a:gdLst/>
              <a:ahLst/>
              <a:cxnLst/>
              <a:rect l="l" t="t" r="r" b="b"/>
              <a:pathLst>
                <a:path w="1358" h="441" extrusionOk="0">
                  <a:moveTo>
                    <a:pt x="1" y="0"/>
                  </a:moveTo>
                  <a:lnTo>
                    <a:pt x="1357" y="440"/>
                  </a:lnTo>
                  <a:lnTo>
                    <a:pt x="1357" y="44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43" name="Google Shape;1043;p58"/>
            <p:cNvSpPr/>
            <p:nvPr/>
          </p:nvSpPr>
          <p:spPr>
            <a:xfrm>
              <a:off x="3460325" y="1097800"/>
              <a:ext cx="33950" cy="11025"/>
            </a:xfrm>
            <a:custGeom>
              <a:avLst/>
              <a:gdLst/>
              <a:ahLst/>
              <a:cxnLst/>
              <a:rect l="l" t="t" r="r" b="b"/>
              <a:pathLst>
                <a:path w="1358" h="441" extrusionOk="0">
                  <a:moveTo>
                    <a:pt x="1" y="0"/>
                  </a:moveTo>
                  <a:lnTo>
                    <a:pt x="1357" y="440"/>
                  </a:lnTo>
                  <a:lnTo>
                    <a:pt x="1357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44" name="Google Shape;1044;p58"/>
            <p:cNvSpPr/>
            <p:nvPr/>
          </p:nvSpPr>
          <p:spPr>
            <a:xfrm>
              <a:off x="3517150" y="1006150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1" y="0"/>
                  </a:move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45" name="Google Shape;1045;p58"/>
            <p:cNvSpPr/>
            <p:nvPr/>
          </p:nvSpPr>
          <p:spPr>
            <a:xfrm>
              <a:off x="3529075" y="1006150"/>
              <a:ext cx="45850" cy="22925"/>
            </a:xfrm>
            <a:custGeom>
              <a:avLst/>
              <a:gdLst/>
              <a:ahLst/>
              <a:cxnLst/>
              <a:rect l="l" t="t" r="r" b="b"/>
              <a:pathLst>
                <a:path w="1834" h="917" extrusionOk="0">
                  <a:moveTo>
                    <a:pt x="0" y="0"/>
                  </a:moveTo>
                  <a:lnTo>
                    <a:pt x="440" y="440"/>
                  </a:lnTo>
                  <a:lnTo>
                    <a:pt x="1833" y="917"/>
                  </a:lnTo>
                  <a:lnTo>
                    <a:pt x="917" y="4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46" name="Google Shape;1046;p58"/>
            <p:cNvSpPr/>
            <p:nvPr/>
          </p:nvSpPr>
          <p:spPr>
            <a:xfrm>
              <a:off x="3035975" y="2243425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8" y="1"/>
                  </a:moveTo>
                  <a:lnTo>
                    <a:pt x="47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47" name="Google Shape;1047;p58"/>
            <p:cNvSpPr/>
            <p:nvPr/>
          </p:nvSpPr>
          <p:spPr>
            <a:xfrm>
              <a:off x="3608800" y="1062975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0"/>
                  </a:moveTo>
                  <a:lnTo>
                    <a:pt x="1" y="0"/>
                  </a:lnTo>
                  <a:lnTo>
                    <a:pt x="477" y="477"/>
                  </a:lnTo>
                  <a:lnTo>
                    <a:pt x="477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48" name="Google Shape;1048;p58"/>
            <p:cNvSpPr/>
            <p:nvPr/>
          </p:nvSpPr>
          <p:spPr>
            <a:xfrm>
              <a:off x="3425500" y="1131700"/>
              <a:ext cx="22950" cy="11950"/>
            </a:xfrm>
            <a:custGeom>
              <a:avLst/>
              <a:gdLst/>
              <a:ahLst/>
              <a:cxnLst/>
              <a:rect l="l" t="t" r="r" b="b"/>
              <a:pathLst>
                <a:path w="918" h="478" extrusionOk="0">
                  <a:moveTo>
                    <a:pt x="1" y="1"/>
                  </a:moveTo>
                  <a:lnTo>
                    <a:pt x="917" y="477"/>
                  </a:lnTo>
                  <a:lnTo>
                    <a:pt x="917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49" name="Google Shape;1049;p58"/>
            <p:cNvSpPr/>
            <p:nvPr/>
          </p:nvSpPr>
          <p:spPr>
            <a:xfrm>
              <a:off x="3093725" y="1739350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1" y="0"/>
                  </a:moveTo>
                  <a:lnTo>
                    <a:pt x="1" y="0"/>
                  </a:lnTo>
                  <a:lnTo>
                    <a:pt x="1" y="440"/>
                  </a:lnTo>
                  <a:lnTo>
                    <a:pt x="440" y="440"/>
                  </a:lnTo>
                  <a:lnTo>
                    <a:pt x="440" y="440"/>
                  </a:lnTo>
                  <a:lnTo>
                    <a:pt x="1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50" name="Google Shape;1050;p58"/>
            <p:cNvSpPr/>
            <p:nvPr/>
          </p:nvSpPr>
          <p:spPr>
            <a:xfrm>
              <a:off x="3368675" y="1177525"/>
              <a:ext cx="33950" cy="11950"/>
            </a:xfrm>
            <a:custGeom>
              <a:avLst/>
              <a:gdLst/>
              <a:ahLst/>
              <a:cxnLst/>
              <a:rect l="l" t="t" r="r" b="b"/>
              <a:pathLst>
                <a:path w="1358" h="478" extrusionOk="0">
                  <a:moveTo>
                    <a:pt x="1" y="1"/>
                  </a:moveTo>
                  <a:lnTo>
                    <a:pt x="917" y="477"/>
                  </a:lnTo>
                  <a:lnTo>
                    <a:pt x="1357" y="4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51" name="Google Shape;1051;p58"/>
            <p:cNvSpPr/>
            <p:nvPr/>
          </p:nvSpPr>
          <p:spPr>
            <a:xfrm>
              <a:off x="3677550" y="1051975"/>
              <a:ext cx="22925" cy="22925"/>
            </a:xfrm>
            <a:custGeom>
              <a:avLst/>
              <a:gdLst/>
              <a:ahLst/>
              <a:cxnLst/>
              <a:rect l="l" t="t" r="r" b="b"/>
              <a:pathLst>
                <a:path w="917" h="917" extrusionOk="0">
                  <a:moveTo>
                    <a:pt x="0" y="0"/>
                  </a:moveTo>
                  <a:lnTo>
                    <a:pt x="0" y="0"/>
                  </a:lnTo>
                  <a:lnTo>
                    <a:pt x="477" y="0"/>
                  </a:lnTo>
                  <a:lnTo>
                    <a:pt x="917" y="917"/>
                  </a:lnTo>
                  <a:lnTo>
                    <a:pt x="917" y="917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52" name="Google Shape;1052;p58"/>
            <p:cNvSpPr/>
            <p:nvPr/>
          </p:nvSpPr>
          <p:spPr>
            <a:xfrm>
              <a:off x="4250350" y="2632950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53" name="Google Shape;1053;p58"/>
            <p:cNvSpPr/>
            <p:nvPr/>
          </p:nvSpPr>
          <p:spPr>
            <a:xfrm>
              <a:off x="4353925" y="2643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54" name="Google Shape;1054;p58"/>
            <p:cNvSpPr/>
            <p:nvPr/>
          </p:nvSpPr>
          <p:spPr>
            <a:xfrm>
              <a:off x="4662775" y="2884975"/>
              <a:ext cx="22950" cy="25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917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55" name="Google Shape;1055;p58"/>
            <p:cNvSpPr/>
            <p:nvPr/>
          </p:nvSpPr>
          <p:spPr>
            <a:xfrm>
              <a:off x="2967250" y="2346075"/>
              <a:ext cx="22925" cy="22950"/>
            </a:xfrm>
            <a:custGeom>
              <a:avLst/>
              <a:gdLst/>
              <a:ahLst/>
              <a:cxnLst/>
              <a:rect l="l" t="t" r="r" b="b"/>
              <a:pathLst>
                <a:path w="917" h="918" extrusionOk="0">
                  <a:moveTo>
                    <a:pt x="0" y="1"/>
                  </a:moveTo>
                  <a:lnTo>
                    <a:pt x="0" y="477"/>
                  </a:lnTo>
                  <a:lnTo>
                    <a:pt x="917" y="917"/>
                  </a:lnTo>
                  <a:lnTo>
                    <a:pt x="477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56" name="Google Shape;1056;p58"/>
            <p:cNvSpPr/>
            <p:nvPr/>
          </p:nvSpPr>
          <p:spPr>
            <a:xfrm>
              <a:off x="3597800" y="1108800"/>
              <a:ext cx="91675" cy="126500"/>
            </a:xfrm>
            <a:custGeom>
              <a:avLst/>
              <a:gdLst/>
              <a:ahLst/>
              <a:cxnLst/>
              <a:rect l="l" t="t" r="r" b="b"/>
              <a:pathLst>
                <a:path w="3667" h="5060" extrusionOk="0">
                  <a:moveTo>
                    <a:pt x="1" y="0"/>
                  </a:moveTo>
                  <a:lnTo>
                    <a:pt x="917" y="477"/>
                  </a:lnTo>
                  <a:lnTo>
                    <a:pt x="2274" y="917"/>
                  </a:lnTo>
                  <a:lnTo>
                    <a:pt x="1357" y="477"/>
                  </a:lnTo>
                  <a:lnTo>
                    <a:pt x="1" y="0"/>
                  </a:lnTo>
                  <a:close/>
                  <a:moveTo>
                    <a:pt x="3190" y="3666"/>
                  </a:moveTo>
                  <a:lnTo>
                    <a:pt x="3190" y="4143"/>
                  </a:lnTo>
                  <a:lnTo>
                    <a:pt x="2750" y="5059"/>
                  </a:lnTo>
                  <a:lnTo>
                    <a:pt x="3190" y="5059"/>
                  </a:lnTo>
                  <a:lnTo>
                    <a:pt x="3667" y="4143"/>
                  </a:lnTo>
                  <a:lnTo>
                    <a:pt x="3190" y="3666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57" name="Google Shape;1057;p58"/>
            <p:cNvSpPr/>
            <p:nvPr/>
          </p:nvSpPr>
          <p:spPr>
            <a:xfrm>
              <a:off x="3837925" y="856750"/>
              <a:ext cx="34850" cy="34850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477" y="1"/>
                  </a:moveTo>
                  <a:lnTo>
                    <a:pt x="1" y="1"/>
                  </a:lnTo>
                  <a:lnTo>
                    <a:pt x="477" y="1"/>
                  </a:lnTo>
                  <a:lnTo>
                    <a:pt x="1" y="1394"/>
                  </a:lnTo>
                  <a:lnTo>
                    <a:pt x="1394" y="1394"/>
                  </a:lnTo>
                  <a:lnTo>
                    <a:pt x="1394" y="1394"/>
                  </a:lnTo>
                  <a:lnTo>
                    <a:pt x="1" y="1394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58" name="Google Shape;1058;p58"/>
            <p:cNvSpPr/>
            <p:nvPr/>
          </p:nvSpPr>
          <p:spPr>
            <a:xfrm>
              <a:off x="3769200" y="891575"/>
              <a:ext cx="11925" cy="25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59" name="Google Shape;1059;p58"/>
            <p:cNvSpPr/>
            <p:nvPr/>
          </p:nvSpPr>
          <p:spPr>
            <a:xfrm>
              <a:off x="3895675" y="948400"/>
              <a:ext cx="11025" cy="34850"/>
            </a:xfrm>
            <a:custGeom>
              <a:avLst/>
              <a:gdLst/>
              <a:ahLst/>
              <a:cxnLst/>
              <a:rect l="l" t="t" r="r" b="b"/>
              <a:pathLst>
                <a:path w="441" h="1394" extrusionOk="0">
                  <a:moveTo>
                    <a:pt x="0" y="1"/>
                  </a:moveTo>
                  <a:lnTo>
                    <a:pt x="0" y="917"/>
                  </a:lnTo>
                  <a:lnTo>
                    <a:pt x="440" y="1394"/>
                  </a:lnTo>
                  <a:lnTo>
                    <a:pt x="440" y="9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60" name="Google Shape;1060;p58"/>
            <p:cNvSpPr/>
            <p:nvPr/>
          </p:nvSpPr>
          <p:spPr>
            <a:xfrm>
              <a:off x="3700450" y="742200"/>
              <a:ext cx="34850" cy="103575"/>
            </a:xfrm>
            <a:custGeom>
              <a:avLst/>
              <a:gdLst/>
              <a:ahLst/>
              <a:cxnLst/>
              <a:rect l="l" t="t" r="r" b="b"/>
              <a:pathLst>
                <a:path w="1394" h="4143" extrusionOk="0">
                  <a:moveTo>
                    <a:pt x="1394" y="0"/>
                  </a:moveTo>
                  <a:lnTo>
                    <a:pt x="917" y="917"/>
                  </a:lnTo>
                  <a:lnTo>
                    <a:pt x="917" y="1393"/>
                  </a:lnTo>
                  <a:lnTo>
                    <a:pt x="1" y="2310"/>
                  </a:lnTo>
                  <a:lnTo>
                    <a:pt x="1" y="3226"/>
                  </a:lnTo>
                  <a:lnTo>
                    <a:pt x="1" y="3666"/>
                  </a:lnTo>
                  <a:lnTo>
                    <a:pt x="477" y="4143"/>
                  </a:lnTo>
                  <a:lnTo>
                    <a:pt x="477" y="3226"/>
                  </a:lnTo>
                  <a:lnTo>
                    <a:pt x="917" y="2310"/>
                  </a:lnTo>
                  <a:lnTo>
                    <a:pt x="1394" y="917"/>
                  </a:lnTo>
                  <a:lnTo>
                    <a:pt x="1394" y="477"/>
                  </a:lnTo>
                  <a:lnTo>
                    <a:pt x="1394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61" name="Google Shape;1061;p58"/>
            <p:cNvSpPr/>
            <p:nvPr/>
          </p:nvSpPr>
          <p:spPr>
            <a:xfrm>
              <a:off x="1879350" y="2701675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441"/>
                  </a:moveTo>
                  <a:lnTo>
                    <a:pt x="1" y="44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62" name="Google Shape;1062;p58"/>
            <p:cNvSpPr/>
            <p:nvPr/>
          </p:nvSpPr>
          <p:spPr>
            <a:xfrm>
              <a:off x="1432100" y="2758500"/>
              <a:ext cx="22950" cy="11950"/>
            </a:xfrm>
            <a:custGeom>
              <a:avLst/>
              <a:gdLst/>
              <a:ahLst/>
              <a:cxnLst/>
              <a:rect l="l" t="t" r="r" b="b"/>
              <a:pathLst>
                <a:path w="918" h="478" extrusionOk="0">
                  <a:moveTo>
                    <a:pt x="477" y="1"/>
                  </a:moveTo>
                  <a:lnTo>
                    <a:pt x="1" y="477"/>
                  </a:lnTo>
                  <a:lnTo>
                    <a:pt x="477" y="477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63" name="Google Shape;1063;p58"/>
            <p:cNvSpPr/>
            <p:nvPr/>
          </p:nvSpPr>
          <p:spPr>
            <a:xfrm>
              <a:off x="1902275" y="2689775"/>
              <a:ext cx="11025" cy="11925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440" y="477"/>
                  </a:moveTo>
                  <a:lnTo>
                    <a:pt x="440" y="47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64" name="Google Shape;1064;p58"/>
            <p:cNvSpPr/>
            <p:nvPr/>
          </p:nvSpPr>
          <p:spPr>
            <a:xfrm>
              <a:off x="1398200" y="2701675"/>
              <a:ext cx="22925" cy="11025"/>
            </a:xfrm>
            <a:custGeom>
              <a:avLst/>
              <a:gdLst/>
              <a:ahLst/>
              <a:cxnLst/>
              <a:rect l="l" t="t" r="r" b="b"/>
              <a:pathLst>
                <a:path w="917" h="441" extrusionOk="0">
                  <a:moveTo>
                    <a:pt x="0" y="1"/>
                  </a:moveTo>
                  <a:lnTo>
                    <a:pt x="0" y="1"/>
                  </a:lnTo>
                  <a:lnTo>
                    <a:pt x="440" y="1"/>
                  </a:lnTo>
                  <a:lnTo>
                    <a:pt x="917" y="441"/>
                  </a:lnTo>
                  <a:lnTo>
                    <a:pt x="917" y="441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65" name="Google Shape;1065;p58"/>
            <p:cNvSpPr/>
            <p:nvPr/>
          </p:nvSpPr>
          <p:spPr>
            <a:xfrm>
              <a:off x="3574900" y="1097800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0" y="0"/>
                  </a:moveTo>
                  <a:lnTo>
                    <a:pt x="0" y="0"/>
                  </a:lnTo>
                  <a:lnTo>
                    <a:pt x="440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66" name="Google Shape;1066;p58"/>
            <p:cNvSpPr/>
            <p:nvPr/>
          </p:nvSpPr>
          <p:spPr>
            <a:xfrm>
              <a:off x="5385000" y="3228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67" name="Google Shape;1067;p58"/>
            <p:cNvSpPr/>
            <p:nvPr/>
          </p:nvSpPr>
          <p:spPr>
            <a:xfrm>
              <a:off x="1718975" y="3148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68" name="Google Shape;1068;p58"/>
            <p:cNvSpPr/>
            <p:nvPr/>
          </p:nvSpPr>
          <p:spPr>
            <a:xfrm>
              <a:off x="1180075" y="2895975"/>
              <a:ext cx="57750" cy="22950"/>
            </a:xfrm>
            <a:custGeom>
              <a:avLst/>
              <a:gdLst/>
              <a:ahLst/>
              <a:cxnLst/>
              <a:rect l="l" t="t" r="r" b="b"/>
              <a:pathLst>
                <a:path w="2310" h="918" extrusionOk="0">
                  <a:moveTo>
                    <a:pt x="477" y="1"/>
                  </a:moveTo>
                  <a:lnTo>
                    <a:pt x="0" y="477"/>
                  </a:lnTo>
                  <a:lnTo>
                    <a:pt x="477" y="477"/>
                  </a:lnTo>
                  <a:lnTo>
                    <a:pt x="917" y="917"/>
                  </a:lnTo>
                  <a:lnTo>
                    <a:pt x="2310" y="917"/>
                  </a:lnTo>
                  <a:lnTo>
                    <a:pt x="1833" y="477"/>
                  </a:lnTo>
                  <a:lnTo>
                    <a:pt x="917" y="47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69" name="Google Shape;1069;p58"/>
            <p:cNvSpPr/>
            <p:nvPr/>
          </p:nvSpPr>
          <p:spPr>
            <a:xfrm>
              <a:off x="1867450" y="2712675"/>
              <a:ext cx="25" cy="11950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0" y="477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70" name="Google Shape;1070;p58"/>
            <p:cNvSpPr/>
            <p:nvPr/>
          </p:nvSpPr>
          <p:spPr>
            <a:xfrm>
              <a:off x="1500850" y="2816250"/>
              <a:ext cx="11925" cy="11025"/>
            </a:xfrm>
            <a:custGeom>
              <a:avLst/>
              <a:gdLst/>
              <a:ahLst/>
              <a:cxnLst/>
              <a:rect l="l" t="t" r="r" b="b"/>
              <a:pathLst>
                <a:path w="477" h="441" extrusionOk="0">
                  <a:moveTo>
                    <a:pt x="0" y="0"/>
                  </a:moveTo>
                  <a:lnTo>
                    <a:pt x="477" y="440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71" name="Google Shape;1071;p58"/>
            <p:cNvSpPr/>
            <p:nvPr/>
          </p:nvSpPr>
          <p:spPr>
            <a:xfrm>
              <a:off x="3929575" y="1097800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72" name="Google Shape;1072;p58"/>
            <p:cNvSpPr/>
            <p:nvPr/>
          </p:nvSpPr>
          <p:spPr>
            <a:xfrm>
              <a:off x="4135800" y="1624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73" name="Google Shape;1073;p58"/>
            <p:cNvSpPr/>
            <p:nvPr/>
          </p:nvSpPr>
          <p:spPr>
            <a:xfrm>
              <a:off x="4067050" y="1441475"/>
              <a:ext cx="11950" cy="11025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1"/>
                  </a:moveTo>
                  <a:lnTo>
                    <a:pt x="1" y="441"/>
                  </a:lnTo>
                  <a:lnTo>
                    <a:pt x="477" y="4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74" name="Google Shape;1074;p58"/>
            <p:cNvSpPr/>
            <p:nvPr/>
          </p:nvSpPr>
          <p:spPr>
            <a:xfrm>
              <a:off x="3906675" y="1006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75" name="Google Shape;1075;p58"/>
            <p:cNvSpPr/>
            <p:nvPr/>
          </p:nvSpPr>
          <p:spPr>
            <a:xfrm>
              <a:off x="4078975" y="1372750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0"/>
                  </a:moveTo>
                  <a:lnTo>
                    <a:pt x="0" y="0"/>
                  </a:lnTo>
                  <a:lnTo>
                    <a:pt x="0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76" name="Google Shape;1076;p58"/>
            <p:cNvSpPr/>
            <p:nvPr/>
          </p:nvSpPr>
          <p:spPr>
            <a:xfrm>
              <a:off x="4777350" y="1383750"/>
              <a:ext cx="91675" cy="34850"/>
            </a:xfrm>
            <a:custGeom>
              <a:avLst/>
              <a:gdLst/>
              <a:ahLst/>
              <a:cxnLst/>
              <a:rect l="l" t="t" r="r" b="b"/>
              <a:pathLst>
                <a:path w="3667" h="1394" extrusionOk="0">
                  <a:moveTo>
                    <a:pt x="2310" y="0"/>
                  </a:moveTo>
                  <a:lnTo>
                    <a:pt x="0" y="917"/>
                  </a:lnTo>
                  <a:lnTo>
                    <a:pt x="917" y="1393"/>
                  </a:lnTo>
                  <a:lnTo>
                    <a:pt x="1833" y="1393"/>
                  </a:lnTo>
                  <a:lnTo>
                    <a:pt x="2310" y="917"/>
                  </a:lnTo>
                  <a:lnTo>
                    <a:pt x="3666" y="1393"/>
                  </a:lnTo>
                  <a:lnTo>
                    <a:pt x="3666" y="1393"/>
                  </a:lnTo>
                  <a:lnTo>
                    <a:pt x="2750" y="477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77" name="Google Shape;1077;p58"/>
            <p:cNvSpPr/>
            <p:nvPr/>
          </p:nvSpPr>
          <p:spPr>
            <a:xfrm>
              <a:off x="4193525" y="1887825"/>
              <a:ext cx="11025" cy="11950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1" y="477"/>
                  </a:moveTo>
                  <a:lnTo>
                    <a:pt x="441" y="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78" name="Google Shape;1078;p58"/>
            <p:cNvSpPr/>
            <p:nvPr/>
          </p:nvSpPr>
          <p:spPr>
            <a:xfrm>
              <a:off x="4101875" y="1533125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79" name="Google Shape;1079;p58"/>
            <p:cNvSpPr/>
            <p:nvPr/>
          </p:nvSpPr>
          <p:spPr>
            <a:xfrm>
              <a:off x="4319100" y="4591525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477" y="0"/>
                  </a:moveTo>
                  <a:lnTo>
                    <a:pt x="477" y="0"/>
                  </a:ln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80" name="Google Shape;1080;p58"/>
            <p:cNvSpPr/>
            <p:nvPr/>
          </p:nvSpPr>
          <p:spPr>
            <a:xfrm>
              <a:off x="4571125" y="4007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81" name="Google Shape;1081;p58"/>
            <p:cNvSpPr/>
            <p:nvPr/>
          </p:nvSpPr>
          <p:spPr>
            <a:xfrm>
              <a:off x="3998325" y="4305575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44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82" name="Google Shape;1082;p58"/>
            <p:cNvSpPr/>
            <p:nvPr/>
          </p:nvSpPr>
          <p:spPr>
            <a:xfrm>
              <a:off x="4250350" y="4614425"/>
              <a:ext cx="22950" cy="25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477" y="1"/>
                  </a:moveTo>
                  <a:lnTo>
                    <a:pt x="1" y="1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83" name="Google Shape;1083;p58"/>
            <p:cNvSpPr/>
            <p:nvPr/>
          </p:nvSpPr>
          <p:spPr>
            <a:xfrm>
              <a:off x="4296175" y="3641100"/>
              <a:ext cx="57775" cy="45850"/>
            </a:xfrm>
            <a:custGeom>
              <a:avLst/>
              <a:gdLst/>
              <a:ahLst/>
              <a:cxnLst/>
              <a:rect l="l" t="t" r="r" b="b"/>
              <a:pathLst>
                <a:path w="2311" h="1834" extrusionOk="0">
                  <a:moveTo>
                    <a:pt x="1394" y="917"/>
                  </a:moveTo>
                  <a:lnTo>
                    <a:pt x="1834" y="440"/>
                  </a:lnTo>
                  <a:lnTo>
                    <a:pt x="2310" y="1"/>
                  </a:lnTo>
                  <a:lnTo>
                    <a:pt x="2310" y="1"/>
                  </a:lnTo>
                  <a:lnTo>
                    <a:pt x="1834" y="440"/>
                  </a:lnTo>
                  <a:lnTo>
                    <a:pt x="1394" y="917"/>
                  </a:lnTo>
                  <a:lnTo>
                    <a:pt x="1" y="1834"/>
                  </a:lnTo>
                  <a:lnTo>
                    <a:pt x="1" y="1834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84" name="Google Shape;1084;p58"/>
            <p:cNvSpPr/>
            <p:nvPr/>
          </p:nvSpPr>
          <p:spPr>
            <a:xfrm>
              <a:off x="4433650" y="3664025"/>
              <a:ext cx="22950" cy="11000"/>
            </a:xfrm>
            <a:custGeom>
              <a:avLst/>
              <a:gdLst/>
              <a:ahLst/>
              <a:cxnLst/>
              <a:rect l="l" t="t" r="r" b="b"/>
              <a:pathLst>
                <a:path w="918" h="440" extrusionOk="0">
                  <a:moveTo>
                    <a:pt x="477" y="0"/>
                  </a:moveTo>
                  <a:lnTo>
                    <a:pt x="917" y="0"/>
                  </a:lnTo>
                  <a:lnTo>
                    <a:pt x="917" y="0"/>
                  </a:lnTo>
                  <a:lnTo>
                    <a:pt x="477" y="0"/>
                  </a:ln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85" name="Google Shape;1085;p58"/>
            <p:cNvSpPr/>
            <p:nvPr/>
          </p:nvSpPr>
          <p:spPr>
            <a:xfrm>
              <a:off x="4525300" y="3697925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0"/>
                  </a:moveTo>
                  <a:lnTo>
                    <a:pt x="477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86" name="Google Shape;1086;p58"/>
            <p:cNvSpPr/>
            <p:nvPr/>
          </p:nvSpPr>
          <p:spPr>
            <a:xfrm>
              <a:off x="4583050" y="3812475"/>
              <a:ext cx="22925" cy="25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440" y="1"/>
                  </a:moveTo>
                  <a:lnTo>
                    <a:pt x="917" y="1"/>
                  </a:lnTo>
                  <a:lnTo>
                    <a:pt x="44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87" name="Google Shape;1087;p58"/>
            <p:cNvSpPr/>
            <p:nvPr/>
          </p:nvSpPr>
          <p:spPr>
            <a:xfrm>
              <a:off x="4262275" y="3675000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0" y="1"/>
                  </a:moveTo>
                  <a:lnTo>
                    <a:pt x="0" y="1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88" name="Google Shape;1088;p58"/>
            <p:cNvSpPr/>
            <p:nvPr/>
          </p:nvSpPr>
          <p:spPr>
            <a:xfrm>
              <a:off x="4433650" y="4499875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477" y="0"/>
                  </a:moveTo>
                  <a:lnTo>
                    <a:pt x="477" y="0"/>
                  </a:ln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89" name="Google Shape;1089;p58"/>
            <p:cNvSpPr/>
            <p:nvPr/>
          </p:nvSpPr>
          <p:spPr>
            <a:xfrm>
              <a:off x="4502400" y="3664025"/>
              <a:ext cx="25" cy="22925"/>
            </a:xfrm>
            <a:custGeom>
              <a:avLst/>
              <a:gdLst/>
              <a:ahLst/>
              <a:cxnLst/>
              <a:rect l="l" t="t" r="r" b="b"/>
              <a:pathLst>
                <a:path w="1" h="917" extrusionOk="0">
                  <a:moveTo>
                    <a:pt x="0" y="0"/>
                  </a:moveTo>
                  <a:lnTo>
                    <a:pt x="0" y="0"/>
                  </a:lnTo>
                  <a:lnTo>
                    <a:pt x="0" y="917"/>
                  </a:lnTo>
                  <a:lnTo>
                    <a:pt x="0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90" name="Google Shape;1090;p58"/>
            <p:cNvSpPr/>
            <p:nvPr/>
          </p:nvSpPr>
          <p:spPr>
            <a:xfrm>
              <a:off x="4376825" y="4591525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1" y="0"/>
                  </a:moveTo>
                  <a:lnTo>
                    <a:pt x="1" y="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91" name="Google Shape;1091;p58"/>
            <p:cNvSpPr/>
            <p:nvPr/>
          </p:nvSpPr>
          <p:spPr>
            <a:xfrm>
              <a:off x="4399750" y="4545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92" name="Google Shape;1092;p58"/>
            <p:cNvSpPr/>
            <p:nvPr/>
          </p:nvSpPr>
          <p:spPr>
            <a:xfrm>
              <a:off x="5418900" y="3468800"/>
              <a:ext cx="45850" cy="25"/>
            </a:xfrm>
            <a:custGeom>
              <a:avLst/>
              <a:gdLst/>
              <a:ahLst/>
              <a:cxnLst/>
              <a:rect l="l" t="t" r="r" b="b"/>
              <a:pathLst>
                <a:path w="1834" h="1" extrusionOk="0">
                  <a:moveTo>
                    <a:pt x="0" y="0"/>
                  </a:moveTo>
                  <a:lnTo>
                    <a:pt x="917" y="0"/>
                  </a:lnTo>
                  <a:lnTo>
                    <a:pt x="1833" y="0"/>
                  </a:lnTo>
                  <a:lnTo>
                    <a:pt x="1833" y="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93" name="Google Shape;1093;p58"/>
            <p:cNvSpPr/>
            <p:nvPr/>
          </p:nvSpPr>
          <p:spPr>
            <a:xfrm>
              <a:off x="4147700" y="4637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94" name="Google Shape;1094;p58"/>
            <p:cNvSpPr/>
            <p:nvPr/>
          </p:nvSpPr>
          <p:spPr>
            <a:xfrm>
              <a:off x="4204525" y="4603425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95" name="Google Shape;1095;p58"/>
            <p:cNvSpPr/>
            <p:nvPr/>
          </p:nvSpPr>
          <p:spPr>
            <a:xfrm>
              <a:off x="4422650" y="4591525"/>
              <a:ext cx="11025" cy="11925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441" y="0"/>
                  </a:moveTo>
                  <a:lnTo>
                    <a:pt x="441" y="0"/>
                  </a:lnTo>
                  <a:lnTo>
                    <a:pt x="1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96" name="Google Shape;1096;p58"/>
            <p:cNvSpPr/>
            <p:nvPr/>
          </p:nvSpPr>
          <p:spPr>
            <a:xfrm>
              <a:off x="4410750" y="4649250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1"/>
                  </a:moveTo>
                  <a:lnTo>
                    <a:pt x="0" y="1"/>
                  </a:lnTo>
                  <a:lnTo>
                    <a:pt x="0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97" name="Google Shape;1097;p58"/>
            <p:cNvSpPr/>
            <p:nvPr/>
          </p:nvSpPr>
          <p:spPr>
            <a:xfrm>
              <a:off x="4422650" y="4614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98" name="Google Shape;1098;p58"/>
            <p:cNvSpPr/>
            <p:nvPr/>
          </p:nvSpPr>
          <p:spPr>
            <a:xfrm>
              <a:off x="3804025" y="4855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099" name="Google Shape;1099;p58"/>
            <p:cNvSpPr/>
            <p:nvPr/>
          </p:nvSpPr>
          <p:spPr>
            <a:xfrm>
              <a:off x="5258500" y="3228675"/>
              <a:ext cx="22950" cy="11025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917" y="0"/>
                  </a:moveTo>
                  <a:lnTo>
                    <a:pt x="917" y="0"/>
                  </a:ln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00" name="Google Shape;1100;p58"/>
            <p:cNvSpPr/>
            <p:nvPr/>
          </p:nvSpPr>
          <p:spPr>
            <a:xfrm>
              <a:off x="5212675" y="3216750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917" y="477"/>
                  </a:moveTo>
                  <a:lnTo>
                    <a:pt x="917" y="1"/>
                  </a:lnTo>
                  <a:lnTo>
                    <a:pt x="917" y="1"/>
                  </a:lnTo>
                  <a:lnTo>
                    <a:pt x="917" y="477"/>
                  </a:lnTo>
                  <a:lnTo>
                    <a:pt x="1" y="917"/>
                  </a:lnTo>
                  <a:lnTo>
                    <a:pt x="1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01" name="Google Shape;1101;p58"/>
            <p:cNvSpPr/>
            <p:nvPr/>
          </p:nvSpPr>
          <p:spPr>
            <a:xfrm>
              <a:off x="5110025" y="3193850"/>
              <a:ext cx="22950" cy="45850"/>
            </a:xfrm>
            <a:custGeom>
              <a:avLst/>
              <a:gdLst/>
              <a:ahLst/>
              <a:cxnLst/>
              <a:rect l="l" t="t" r="r" b="b"/>
              <a:pathLst>
                <a:path w="918" h="1834" extrusionOk="0">
                  <a:moveTo>
                    <a:pt x="917" y="0"/>
                  </a:moveTo>
                  <a:lnTo>
                    <a:pt x="1" y="917"/>
                  </a:lnTo>
                  <a:lnTo>
                    <a:pt x="1" y="1833"/>
                  </a:lnTo>
                  <a:lnTo>
                    <a:pt x="441" y="917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02" name="Google Shape;1102;p58"/>
            <p:cNvSpPr/>
            <p:nvPr/>
          </p:nvSpPr>
          <p:spPr>
            <a:xfrm>
              <a:off x="5064200" y="3228675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441" y="0"/>
                  </a:moveTo>
                  <a:lnTo>
                    <a:pt x="441" y="0"/>
                  </a:ln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03" name="Google Shape;1103;p58"/>
            <p:cNvSpPr/>
            <p:nvPr/>
          </p:nvSpPr>
          <p:spPr>
            <a:xfrm>
              <a:off x="5430825" y="3228675"/>
              <a:ext cx="11000" cy="11025"/>
            </a:xfrm>
            <a:custGeom>
              <a:avLst/>
              <a:gdLst/>
              <a:ahLst/>
              <a:cxnLst/>
              <a:rect l="l" t="t" r="r" b="b"/>
              <a:pathLst>
                <a:path w="440" h="441" extrusionOk="0">
                  <a:moveTo>
                    <a:pt x="440" y="0"/>
                  </a:moveTo>
                  <a:lnTo>
                    <a:pt x="440" y="0"/>
                  </a:lnTo>
                  <a:lnTo>
                    <a:pt x="0" y="440"/>
                  </a:lnTo>
                  <a:lnTo>
                    <a:pt x="0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04" name="Google Shape;1104;p58"/>
            <p:cNvSpPr/>
            <p:nvPr/>
          </p:nvSpPr>
          <p:spPr>
            <a:xfrm>
              <a:off x="5018375" y="3228675"/>
              <a:ext cx="33950" cy="25"/>
            </a:xfrm>
            <a:custGeom>
              <a:avLst/>
              <a:gdLst/>
              <a:ahLst/>
              <a:cxnLst/>
              <a:rect l="l" t="t" r="r" b="b"/>
              <a:pathLst>
                <a:path w="1358" h="1" extrusionOk="0">
                  <a:moveTo>
                    <a:pt x="1357" y="0"/>
                  </a:moveTo>
                  <a:lnTo>
                    <a:pt x="1357" y="0"/>
                  </a:lnTo>
                  <a:lnTo>
                    <a:pt x="917" y="0"/>
                  </a:lnTo>
                  <a:lnTo>
                    <a:pt x="1" y="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05" name="Google Shape;1105;p58"/>
            <p:cNvSpPr/>
            <p:nvPr/>
          </p:nvSpPr>
          <p:spPr>
            <a:xfrm>
              <a:off x="5430825" y="330840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44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06" name="Google Shape;1106;p58"/>
            <p:cNvSpPr/>
            <p:nvPr/>
          </p:nvSpPr>
          <p:spPr>
            <a:xfrm>
              <a:off x="5304325" y="3216750"/>
              <a:ext cx="34875" cy="11950"/>
            </a:xfrm>
            <a:custGeom>
              <a:avLst/>
              <a:gdLst/>
              <a:ahLst/>
              <a:cxnLst/>
              <a:rect l="l" t="t" r="r" b="b"/>
              <a:pathLst>
                <a:path w="1395" h="478" extrusionOk="0">
                  <a:moveTo>
                    <a:pt x="478" y="1"/>
                  </a:moveTo>
                  <a:lnTo>
                    <a:pt x="1394" y="1"/>
                  </a:lnTo>
                  <a:lnTo>
                    <a:pt x="1394" y="1"/>
                  </a:lnTo>
                  <a:lnTo>
                    <a:pt x="1394" y="1"/>
                  </a:lnTo>
                  <a:lnTo>
                    <a:pt x="478" y="1"/>
                  </a:lnTo>
                  <a:lnTo>
                    <a:pt x="478" y="477"/>
                  </a:lnTo>
                  <a:lnTo>
                    <a:pt x="1" y="477"/>
                  </a:lnTo>
                  <a:lnTo>
                    <a:pt x="478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07" name="Google Shape;1107;p58"/>
            <p:cNvSpPr/>
            <p:nvPr/>
          </p:nvSpPr>
          <p:spPr>
            <a:xfrm>
              <a:off x="5362075" y="3228675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0"/>
                  </a:moveTo>
                  <a:lnTo>
                    <a:pt x="1" y="0"/>
                  </a:ln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08" name="Google Shape;1108;p58"/>
            <p:cNvSpPr/>
            <p:nvPr/>
          </p:nvSpPr>
          <p:spPr>
            <a:xfrm>
              <a:off x="4433650" y="3251575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44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09" name="Google Shape;1109;p58"/>
            <p:cNvSpPr/>
            <p:nvPr/>
          </p:nvSpPr>
          <p:spPr>
            <a:xfrm>
              <a:off x="3998325" y="327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10" name="Google Shape;1110;p58"/>
            <p:cNvSpPr/>
            <p:nvPr/>
          </p:nvSpPr>
          <p:spPr>
            <a:xfrm>
              <a:off x="4560125" y="3239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11" name="Google Shape;1111;p58"/>
            <p:cNvSpPr/>
            <p:nvPr/>
          </p:nvSpPr>
          <p:spPr>
            <a:xfrm>
              <a:off x="4387825" y="3239675"/>
              <a:ext cx="25" cy="11925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477"/>
                  </a:moveTo>
                  <a:lnTo>
                    <a:pt x="1" y="4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12" name="Google Shape;1112;p58"/>
            <p:cNvSpPr/>
            <p:nvPr/>
          </p:nvSpPr>
          <p:spPr>
            <a:xfrm>
              <a:off x="4067050" y="3216750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1" y="1"/>
                  </a:move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13" name="Google Shape;1113;p58"/>
            <p:cNvSpPr/>
            <p:nvPr/>
          </p:nvSpPr>
          <p:spPr>
            <a:xfrm>
              <a:off x="4697600" y="3068275"/>
              <a:ext cx="33950" cy="11025"/>
            </a:xfrm>
            <a:custGeom>
              <a:avLst/>
              <a:gdLst/>
              <a:ahLst/>
              <a:cxnLst/>
              <a:rect l="l" t="t" r="r" b="b"/>
              <a:pathLst>
                <a:path w="1358" h="441" extrusionOk="0">
                  <a:moveTo>
                    <a:pt x="917" y="1"/>
                  </a:moveTo>
                  <a:lnTo>
                    <a:pt x="1" y="441"/>
                  </a:lnTo>
                  <a:lnTo>
                    <a:pt x="1" y="441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14" name="Google Shape;1114;p58"/>
            <p:cNvSpPr/>
            <p:nvPr/>
          </p:nvSpPr>
          <p:spPr>
            <a:xfrm>
              <a:off x="4789250" y="3045375"/>
              <a:ext cx="22950" cy="22925"/>
            </a:xfrm>
            <a:custGeom>
              <a:avLst/>
              <a:gdLst/>
              <a:ahLst/>
              <a:cxnLst/>
              <a:rect l="l" t="t" r="r" b="b"/>
              <a:pathLst>
                <a:path w="918" h="917" extrusionOk="0">
                  <a:moveTo>
                    <a:pt x="917" y="0"/>
                  </a:moveTo>
                  <a:lnTo>
                    <a:pt x="917" y="0"/>
                  </a:lnTo>
                  <a:lnTo>
                    <a:pt x="1" y="917"/>
                  </a:lnTo>
                  <a:lnTo>
                    <a:pt x="1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15" name="Google Shape;1115;p58"/>
            <p:cNvSpPr/>
            <p:nvPr/>
          </p:nvSpPr>
          <p:spPr>
            <a:xfrm>
              <a:off x="4731525" y="3056375"/>
              <a:ext cx="22925" cy="11925"/>
            </a:xfrm>
            <a:custGeom>
              <a:avLst/>
              <a:gdLst/>
              <a:ahLst/>
              <a:cxnLst/>
              <a:rect l="l" t="t" r="r" b="b"/>
              <a:pathLst>
                <a:path w="917" h="477" extrusionOk="0">
                  <a:moveTo>
                    <a:pt x="477" y="0"/>
                  </a:moveTo>
                  <a:lnTo>
                    <a:pt x="0" y="477"/>
                  </a:lnTo>
                  <a:lnTo>
                    <a:pt x="477" y="477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16" name="Google Shape;1116;p58"/>
            <p:cNvSpPr/>
            <p:nvPr/>
          </p:nvSpPr>
          <p:spPr>
            <a:xfrm>
              <a:off x="4926725" y="3137025"/>
              <a:ext cx="22950" cy="11025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441" y="0"/>
                  </a:moveTo>
                  <a:lnTo>
                    <a:pt x="917" y="0"/>
                  </a:lnTo>
                  <a:lnTo>
                    <a:pt x="917" y="0"/>
                  </a:lnTo>
                  <a:lnTo>
                    <a:pt x="441" y="0"/>
                  </a:ln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17" name="Google Shape;1117;p58"/>
            <p:cNvSpPr/>
            <p:nvPr/>
          </p:nvSpPr>
          <p:spPr>
            <a:xfrm>
              <a:off x="6484800" y="4259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18" name="Google Shape;1118;p58"/>
            <p:cNvSpPr/>
            <p:nvPr/>
          </p:nvSpPr>
          <p:spPr>
            <a:xfrm>
              <a:off x="2738125" y="2895975"/>
              <a:ext cx="11925" cy="11950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0" y="1"/>
                  </a:moveTo>
                  <a:lnTo>
                    <a:pt x="477" y="477"/>
                  </a:lnTo>
                  <a:lnTo>
                    <a:pt x="477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19" name="Google Shape;1119;p58"/>
            <p:cNvSpPr/>
            <p:nvPr/>
          </p:nvSpPr>
          <p:spPr>
            <a:xfrm>
              <a:off x="2772950" y="2907900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1" y="0"/>
                  </a:moveTo>
                  <a:lnTo>
                    <a:pt x="440" y="440"/>
                  </a:lnTo>
                  <a:lnTo>
                    <a:pt x="440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20" name="Google Shape;1120;p58"/>
            <p:cNvSpPr/>
            <p:nvPr/>
          </p:nvSpPr>
          <p:spPr>
            <a:xfrm>
              <a:off x="5705775" y="3949975"/>
              <a:ext cx="22925" cy="34850"/>
            </a:xfrm>
            <a:custGeom>
              <a:avLst/>
              <a:gdLst/>
              <a:ahLst/>
              <a:cxnLst/>
              <a:rect l="l" t="t" r="r" b="b"/>
              <a:pathLst>
                <a:path w="917" h="1394" extrusionOk="0">
                  <a:moveTo>
                    <a:pt x="440" y="917"/>
                  </a:moveTo>
                  <a:lnTo>
                    <a:pt x="917" y="0"/>
                  </a:lnTo>
                  <a:lnTo>
                    <a:pt x="917" y="0"/>
                  </a:lnTo>
                  <a:lnTo>
                    <a:pt x="440" y="917"/>
                  </a:lnTo>
                  <a:lnTo>
                    <a:pt x="0" y="1393"/>
                  </a:lnTo>
                  <a:lnTo>
                    <a:pt x="0" y="1393"/>
                  </a:lnTo>
                  <a:lnTo>
                    <a:pt x="0" y="1393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21" name="Google Shape;1121;p58"/>
            <p:cNvSpPr/>
            <p:nvPr/>
          </p:nvSpPr>
          <p:spPr>
            <a:xfrm>
              <a:off x="5659950" y="3984800"/>
              <a:ext cx="11000" cy="33925"/>
            </a:xfrm>
            <a:custGeom>
              <a:avLst/>
              <a:gdLst/>
              <a:ahLst/>
              <a:cxnLst/>
              <a:rect l="l" t="t" r="r" b="b"/>
              <a:pathLst>
                <a:path w="440" h="1357" extrusionOk="0">
                  <a:moveTo>
                    <a:pt x="440" y="0"/>
                  </a:moveTo>
                  <a:lnTo>
                    <a:pt x="440" y="0"/>
                  </a:lnTo>
                  <a:lnTo>
                    <a:pt x="0" y="1357"/>
                  </a:lnTo>
                  <a:lnTo>
                    <a:pt x="0" y="135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22" name="Google Shape;1122;p58"/>
            <p:cNvSpPr/>
            <p:nvPr/>
          </p:nvSpPr>
          <p:spPr>
            <a:xfrm>
              <a:off x="3689450" y="2678775"/>
              <a:ext cx="45850" cy="11025"/>
            </a:xfrm>
            <a:custGeom>
              <a:avLst/>
              <a:gdLst/>
              <a:ahLst/>
              <a:cxnLst/>
              <a:rect l="l" t="t" r="r" b="b"/>
              <a:pathLst>
                <a:path w="1834" h="441" extrusionOk="0">
                  <a:moveTo>
                    <a:pt x="1834" y="0"/>
                  </a:moveTo>
                  <a:lnTo>
                    <a:pt x="1" y="440"/>
                  </a:lnTo>
                  <a:lnTo>
                    <a:pt x="441" y="440"/>
                  </a:lnTo>
                  <a:lnTo>
                    <a:pt x="1834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23" name="Google Shape;1123;p58"/>
            <p:cNvSpPr/>
            <p:nvPr/>
          </p:nvSpPr>
          <p:spPr>
            <a:xfrm>
              <a:off x="6507700" y="4328475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1" y="1"/>
                  </a:moveTo>
                  <a:lnTo>
                    <a:pt x="441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24" name="Google Shape;1124;p58"/>
            <p:cNvSpPr/>
            <p:nvPr/>
          </p:nvSpPr>
          <p:spPr>
            <a:xfrm>
              <a:off x="5785500" y="3961875"/>
              <a:ext cx="57775" cy="11025"/>
            </a:xfrm>
            <a:custGeom>
              <a:avLst/>
              <a:gdLst/>
              <a:ahLst/>
              <a:cxnLst/>
              <a:rect l="l" t="t" r="r" b="b"/>
              <a:pathLst>
                <a:path w="2311" h="441" extrusionOk="0">
                  <a:moveTo>
                    <a:pt x="2310" y="1"/>
                  </a:moveTo>
                  <a:lnTo>
                    <a:pt x="2310" y="1"/>
                  </a:lnTo>
                  <a:lnTo>
                    <a:pt x="1" y="441"/>
                  </a:lnTo>
                  <a:lnTo>
                    <a:pt x="1" y="441"/>
                  </a:lnTo>
                  <a:lnTo>
                    <a:pt x="1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25" name="Google Shape;1125;p58"/>
            <p:cNvSpPr/>
            <p:nvPr/>
          </p:nvSpPr>
          <p:spPr>
            <a:xfrm>
              <a:off x="4193525" y="2426725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1" y="1"/>
                  </a:moveTo>
                  <a:lnTo>
                    <a:pt x="441" y="441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26" name="Google Shape;1126;p58"/>
            <p:cNvSpPr/>
            <p:nvPr/>
          </p:nvSpPr>
          <p:spPr>
            <a:xfrm>
              <a:off x="6060450" y="3961875"/>
              <a:ext cx="68775" cy="22950"/>
            </a:xfrm>
            <a:custGeom>
              <a:avLst/>
              <a:gdLst/>
              <a:ahLst/>
              <a:cxnLst/>
              <a:rect l="l" t="t" r="r" b="b"/>
              <a:pathLst>
                <a:path w="2751" h="918" extrusionOk="0">
                  <a:moveTo>
                    <a:pt x="1394" y="917"/>
                  </a:moveTo>
                  <a:lnTo>
                    <a:pt x="1834" y="441"/>
                  </a:lnTo>
                  <a:lnTo>
                    <a:pt x="2750" y="1"/>
                  </a:lnTo>
                  <a:lnTo>
                    <a:pt x="2750" y="1"/>
                  </a:lnTo>
                  <a:lnTo>
                    <a:pt x="1834" y="441"/>
                  </a:lnTo>
                  <a:lnTo>
                    <a:pt x="1394" y="917"/>
                  </a:lnTo>
                  <a:lnTo>
                    <a:pt x="477" y="917"/>
                  </a:lnTo>
                  <a:lnTo>
                    <a:pt x="1" y="917"/>
                  </a:lnTo>
                  <a:lnTo>
                    <a:pt x="477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27" name="Google Shape;1127;p58"/>
            <p:cNvSpPr/>
            <p:nvPr/>
          </p:nvSpPr>
          <p:spPr>
            <a:xfrm>
              <a:off x="1673150" y="4385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28" name="Google Shape;1128;p58"/>
            <p:cNvSpPr/>
            <p:nvPr/>
          </p:nvSpPr>
          <p:spPr>
            <a:xfrm>
              <a:off x="2750050" y="3045375"/>
              <a:ext cx="22925" cy="33925"/>
            </a:xfrm>
            <a:custGeom>
              <a:avLst/>
              <a:gdLst/>
              <a:ahLst/>
              <a:cxnLst/>
              <a:rect l="l" t="t" r="r" b="b"/>
              <a:pathLst>
                <a:path w="917" h="1357" extrusionOk="0">
                  <a:moveTo>
                    <a:pt x="0" y="0"/>
                  </a:moveTo>
                  <a:lnTo>
                    <a:pt x="440" y="440"/>
                  </a:lnTo>
                  <a:lnTo>
                    <a:pt x="917" y="1357"/>
                  </a:lnTo>
                  <a:lnTo>
                    <a:pt x="917" y="4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29" name="Google Shape;1129;p58"/>
            <p:cNvSpPr/>
            <p:nvPr/>
          </p:nvSpPr>
          <p:spPr>
            <a:xfrm>
              <a:off x="5980725" y="3961875"/>
              <a:ext cx="33925" cy="11025"/>
            </a:xfrm>
            <a:custGeom>
              <a:avLst/>
              <a:gdLst/>
              <a:ahLst/>
              <a:cxnLst/>
              <a:rect l="l" t="t" r="r" b="b"/>
              <a:pathLst>
                <a:path w="1357" h="441" extrusionOk="0">
                  <a:moveTo>
                    <a:pt x="1357" y="1"/>
                  </a:moveTo>
                  <a:lnTo>
                    <a:pt x="1357" y="1"/>
                  </a:lnTo>
                  <a:lnTo>
                    <a:pt x="0" y="441"/>
                  </a:lnTo>
                  <a:lnTo>
                    <a:pt x="0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30" name="Google Shape;1130;p58"/>
            <p:cNvSpPr/>
            <p:nvPr/>
          </p:nvSpPr>
          <p:spPr>
            <a:xfrm>
              <a:off x="5900075" y="3961875"/>
              <a:ext cx="57750" cy="11025"/>
            </a:xfrm>
            <a:custGeom>
              <a:avLst/>
              <a:gdLst/>
              <a:ahLst/>
              <a:cxnLst/>
              <a:rect l="l" t="t" r="r" b="b"/>
              <a:pathLst>
                <a:path w="2310" h="441" extrusionOk="0">
                  <a:moveTo>
                    <a:pt x="1833" y="1"/>
                  </a:moveTo>
                  <a:lnTo>
                    <a:pt x="2310" y="1"/>
                  </a:lnTo>
                  <a:lnTo>
                    <a:pt x="1833" y="1"/>
                  </a:lnTo>
                  <a:lnTo>
                    <a:pt x="477" y="441"/>
                  </a:lnTo>
                  <a:lnTo>
                    <a:pt x="0" y="441"/>
                  </a:lnTo>
                  <a:lnTo>
                    <a:pt x="477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31" name="Google Shape;1131;p58"/>
            <p:cNvSpPr/>
            <p:nvPr/>
          </p:nvSpPr>
          <p:spPr>
            <a:xfrm>
              <a:off x="5854250" y="3972875"/>
              <a:ext cx="11925" cy="25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32" name="Google Shape;1132;p58"/>
            <p:cNvSpPr/>
            <p:nvPr/>
          </p:nvSpPr>
          <p:spPr>
            <a:xfrm>
              <a:off x="4158700" y="2460650"/>
              <a:ext cx="25" cy="11925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33" name="Google Shape;1133;p58"/>
            <p:cNvSpPr/>
            <p:nvPr/>
          </p:nvSpPr>
          <p:spPr>
            <a:xfrm>
              <a:off x="4204525" y="2666850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1" y="1"/>
                  </a:moveTo>
                  <a:lnTo>
                    <a:pt x="477" y="477"/>
                  </a:lnTo>
                  <a:lnTo>
                    <a:pt x="917" y="917"/>
                  </a:lnTo>
                  <a:lnTo>
                    <a:pt x="917" y="4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34" name="Google Shape;1134;p58"/>
            <p:cNvSpPr/>
            <p:nvPr/>
          </p:nvSpPr>
          <p:spPr>
            <a:xfrm>
              <a:off x="4181625" y="2529375"/>
              <a:ext cx="22925" cy="25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0" y="1"/>
                  </a:moveTo>
                  <a:lnTo>
                    <a:pt x="917" y="1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35" name="Google Shape;1135;p58"/>
            <p:cNvSpPr/>
            <p:nvPr/>
          </p:nvSpPr>
          <p:spPr>
            <a:xfrm>
              <a:off x="4285175" y="2643950"/>
              <a:ext cx="33950" cy="25"/>
            </a:xfrm>
            <a:custGeom>
              <a:avLst/>
              <a:gdLst/>
              <a:ahLst/>
              <a:cxnLst/>
              <a:rect l="l" t="t" r="r" b="b"/>
              <a:pathLst>
                <a:path w="1358" h="1" extrusionOk="0">
                  <a:moveTo>
                    <a:pt x="1357" y="0"/>
                  </a:moveTo>
                  <a:lnTo>
                    <a:pt x="917" y="0"/>
                  </a:lnTo>
                  <a:lnTo>
                    <a:pt x="1" y="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36" name="Google Shape;1136;p58"/>
            <p:cNvSpPr/>
            <p:nvPr/>
          </p:nvSpPr>
          <p:spPr>
            <a:xfrm>
              <a:off x="4605950" y="2964725"/>
              <a:ext cx="22950" cy="11925"/>
            </a:xfrm>
            <a:custGeom>
              <a:avLst/>
              <a:gdLst/>
              <a:ahLst/>
              <a:cxnLst/>
              <a:rect l="l" t="t" r="r" b="b"/>
              <a:pathLst>
                <a:path w="918" h="477" extrusionOk="0">
                  <a:moveTo>
                    <a:pt x="1" y="0"/>
                  </a:moveTo>
                  <a:lnTo>
                    <a:pt x="917" y="477"/>
                  </a:lnTo>
                  <a:lnTo>
                    <a:pt x="917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37" name="Google Shape;1137;p58"/>
            <p:cNvSpPr/>
            <p:nvPr/>
          </p:nvSpPr>
          <p:spPr>
            <a:xfrm>
              <a:off x="4181625" y="2483550"/>
              <a:ext cx="11925" cy="11950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477" y="1"/>
                  </a:moveTo>
                  <a:lnTo>
                    <a:pt x="477" y="1"/>
                  </a:ln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38" name="Google Shape;1138;p58"/>
            <p:cNvSpPr/>
            <p:nvPr/>
          </p:nvSpPr>
          <p:spPr>
            <a:xfrm>
              <a:off x="4491400" y="2793325"/>
              <a:ext cx="33925" cy="25"/>
            </a:xfrm>
            <a:custGeom>
              <a:avLst/>
              <a:gdLst/>
              <a:ahLst/>
              <a:cxnLst/>
              <a:rect l="l" t="t" r="r" b="b"/>
              <a:pathLst>
                <a:path w="1357" h="1" extrusionOk="0">
                  <a:moveTo>
                    <a:pt x="1357" y="1"/>
                  </a:moveTo>
                  <a:lnTo>
                    <a:pt x="1357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39" name="Google Shape;1139;p58"/>
            <p:cNvSpPr/>
            <p:nvPr/>
          </p:nvSpPr>
          <p:spPr>
            <a:xfrm>
              <a:off x="4364925" y="2643950"/>
              <a:ext cx="34850" cy="22925"/>
            </a:xfrm>
            <a:custGeom>
              <a:avLst/>
              <a:gdLst/>
              <a:ahLst/>
              <a:cxnLst/>
              <a:rect l="l" t="t" r="r" b="b"/>
              <a:pathLst>
                <a:path w="1394" h="917" extrusionOk="0">
                  <a:moveTo>
                    <a:pt x="477" y="917"/>
                  </a:moveTo>
                  <a:lnTo>
                    <a:pt x="1393" y="477"/>
                  </a:lnTo>
                  <a:lnTo>
                    <a:pt x="1393" y="0"/>
                  </a:lnTo>
                  <a:lnTo>
                    <a:pt x="1393" y="0"/>
                  </a:lnTo>
                  <a:lnTo>
                    <a:pt x="1393" y="477"/>
                  </a:lnTo>
                  <a:lnTo>
                    <a:pt x="477" y="917"/>
                  </a:lnTo>
                  <a:lnTo>
                    <a:pt x="0" y="917"/>
                  </a:lnTo>
                  <a:lnTo>
                    <a:pt x="0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40" name="Google Shape;1140;p58"/>
            <p:cNvSpPr/>
            <p:nvPr/>
          </p:nvSpPr>
          <p:spPr>
            <a:xfrm>
              <a:off x="1569575" y="4328475"/>
              <a:ext cx="22950" cy="11025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1" y="1"/>
                  </a:moveTo>
                  <a:lnTo>
                    <a:pt x="917" y="44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41" name="Google Shape;1141;p58"/>
            <p:cNvSpPr/>
            <p:nvPr/>
          </p:nvSpPr>
          <p:spPr>
            <a:xfrm>
              <a:off x="4594050" y="2964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42" name="Google Shape;1142;p58"/>
            <p:cNvSpPr/>
            <p:nvPr/>
          </p:nvSpPr>
          <p:spPr>
            <a:xfrm>
              <a:off x="6553525" y="3904150"/>
              <a:ext cx="11025" cy="45850"/>
            </a:xfrm>
            <a:custGeom>
              <a:avLst/>
              <a:gdLst/>
              <a:ahLst/>
              <a:cxnLst/>
              <a:rect l="l" t="t" r="r" b="b"/>
              <a:pathLst>
                <a:path w="441" h="1834" extrusionOk="0">
                  <a:moveTo>
                    <a:pt x="441" y="1833"/>
                  </a:moveTo>
                  <a:lnTo>
                    <a:pt x="441" y="1833"/>
                  </a:lnTo>
                  <a:lnTo>
                    <a:pt x="1" y="917"/>
                  </a:lnTo>
                  <a:lnTo>
                    <a:pt x="441" y="0"/>
                  </a:lnTo>
                  <a:lnTo>
                    <a:pt x="441" y="0"/>
                  </a:lnTo>
                  <a:lnTo>
                    <a:pt x="1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43" name="Google Shape;1143;p58"/>
            <p:cNvSpPr/>
            <p:nvPr/>
          </p:nvSpPr>
          <p:spPr>
            <a:xfrm>
              <a:off x="4089975" y="2460650"/>
              <a:ext cx="22925" cy="22925"/>
            </a:xfrm>
            <a:custGeom>
              <a:avLst/>
              <a:gdLst/>
              <a:ahLst/>
              <a:cxnLst/>
              <a:rect l="l" t="t" r="r" b="b"/>
              <a:pathLst>
                <a:path w="917" h="917" extrusionOk="0">
                  <a:moveTo>
                    <a:pt x="0" y="0"/>
                  </a:moveTo>
                  <a:lnTo>
                    <a:pt x="0" y="0"/>
                  </a:lnTo>
                  <a:lnTo>
                    <a:pt x="917" y="917"/>
                  </a:lnTo>
                  <a:lnTo>
                    <a:pt x="917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44" name="Google Shape;1144;p58"/>
            <p:cNvSpPr/>
            <p:nvPr/>
          </p:nvSpPr>
          <p:spPr>
            <a:xfrm>
              <a:off x="4010225" y="2437725"/>
              <a:ext cx="22950" cy="11950"/>
            </a:xfrm>
            <a:custGeom>
              <a:avLst/>
              <a:gdLst/>
              <a:ahLst/>
              <a:cxnLst/>
              <a:rect l="l" t="t" r="r" b="b"/>
              <a:pathLst>
                <a:path w="918" h="478" extrusionOk="0">
                  <a:moveTo>
                    <a:pt x="1" y="1"/>
                  </a:moveTo>
                  <a:lnTo>
                    <a:pt x="1" y="1"/>
                  </a:lnTo>
                  <a:lnTo>
                    <a:pt x="917" y="477"/>
                  </a:lnTo>
                  <a:lnTo>
                    <a:pt x="917" y="477"/>
                  </a:lnTo>
                  <a:lnTo>
                    <a:pt x="917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45" name="Google Shape;1145;p58"/>
            <p:cNvSpPr/>
            <p:nvPr/>
          </p:nvSpPr>
          <p:spPr>
            <a:xfrm>
              <a:off x="3987325" y="2437725"/>
              <a:ext cx="22925" cy="11950"/>
            </a:xfrm>
            <a:custGeom>
              <a:avLst/>
              <a:gdLst/>
              <a:ahLst/>
              <a:cxnLst/>
              <a:rect l="l" t="t" r="r" b="b"/>
              <a:pathLst>
                <a:path w="917" h="478" extrusionOk="0">
                  <a:moveTo>
                    <a:pt x="0" y="1"/>
                  </a:moveTo>
                  <a:lnTo>
                    <a:pt x="0" y="1"/>
                  </a:lnTo>
                  <a:lnTo>
                    <a:pt x="440" y="477"/>
                  </a:lnTo>
                  <a:lnTo>
                    <a:pt x="917" y="477"/>
                  </a:lnTo>
                  <a:lnTo>
                    <a:pt x="917" y="477"/>
                  </a:lnTo>
                  <a:lnTo>
                    <a:pt x="440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46" name="Google Shape;1146;p58"/>
            <p:cNvSpPr/>
            <p:nvPr/>
          </p:nvSpPr>
          <p:spPr>
            <a:xfrm>
              <a:off x="4158700" y="2472550"/>
              <a:ext cx="22950" cy="25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477" y="1"/>
                  </a:moveTo>
                  <a:lnTo>
                    <a:pt x="477" y="1"/>
                  </a:lnTo>
                  <a:lnTo>
                    <a:pt x="477" y="1"/>
                  </a:lnTo>
                  <a:lnTo>
                    <a:pt x="477" y="1"/>
                  </a:lnTo>
                  <a:lnTo>
                    <a:pt x="917" y="1"/>
                  </a:lnTo>
                  <a:lnTo>
                    <a:pt x="91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47" name="Google Shape;1147;p58"/>
            <p:cNvSpPr/>
            <p:nvPr/>
          </p:nvSpPr>
          <p:spPr>
            <a:xfrm>
              <a:off x="4044150" y="2449650"/>
              <a:ext cx="22925" cy="22925"/>
            </a:xfrm>
            <a:custGeom>
              <a:avLst/>
              <a:gdLst/>
              <a:ahLst/>
              <a:cxnLst/>
              <a:rect l="l" t="t" r="r" b="b"/>
              <a:pathLst>
                <a:path w="917" h="917" extrusionOk="0">
                  <a:moveTo>
                    <a:pt x="0" y="44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0"/>
                  </a:lnTo>
                  <a:lnTo>
                    <a:pt x="477" y="917"/>
                  </a:lnTo>
                  <a:lnTo>
                    <a:pt x="917" y="917"/>
                  </a:lnTo>
                  <a:lnTo>
                    <a:pt x="477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48" name="Google Shape;1148;p58"/>
            <p:cNvSpPr/>
            <p:nvPr/>
          </p:nvSpPr>
          <p:spPr>
            <a:xfrm>
              <a:off x="6220850" y="4122275"/>
              <a:ext cx="34850" cy="25"/>
            </a:xfrm>
            <a:custGeom>
              <a:avLst/>
              <a:gdLst/>
              <a:ahLst/>
              <a:cxnLst/>
              <a:rect l="l" t="t" r="r" b="b"/>
              <a:pathLst>
                <a:path w="1394" h="1" extrusionOk="0">
                  <a:moveTo>
                    <a:pt x="0" y="0"/>
                  </a:moveTo>
                  <a:lnTo>
                    <a:pt x="0" y="0"/>
                  </a:lnTo>
                  <a:lnTo>
                    <a:pt x="917" y="0"/>
                  </a:lnTo>
                  <a:lnTo>
                    <a:pt x="1393" y="0"/>
                  </a:lnTo>
                  <a:lnTo>
                    <a:pt x="1393" y="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49" name="Google Shape;1149;p58"/>
            <p:cNvSpPr/>
            <p:nvPr/>
          </p:nvSpPr>
          <p:spPr>
            <a:xfrm>
              <a:off x="6370225" y="4213925"/>
              <a:ext cx="22950" cy="11025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1" y="440"/>
                  </a:move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50" name="Google Shape;1150;p58"/>
            <p:cNvSpPr/>
            <p:nvPr/>
          </p:nvSpPr>
          <p:spPr>
            <a:xfrm>
              <a:off x="6289575" y="3972875"/>
              <a:ext cx="34850" cy="11950"/>
            </a:xfrm>
            <a:custGeom>
              <a:avLst/>
              <a:gdLst/>
              <a:ahLst/>
              <a:cxnLst/>
              <a:rect l="l" t="t" r="r" b="b"/>
              <a:pathLst>
                <a:path w="1394" h="478" extrusionOk="0">
                  <a:moveTo>
                    <a:pt x="917" y="1"/>
                  </a:moveTo>
                  <a:lnTo>
                    <a:pt x="1394" y="1"/>
                  </a:lnTo>
                  <a:lnTo>
                    <a:pt x="917" y="1"/>
                  </a:ln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51" name="Google Shape;1151;p58"/>
            <p:cNvSpPr/>
            <p:nvPr/>
          </p:nvSpPr>
          <p:spPr>
            <a:xfrm>
              <a:off x="6209850" y="4133275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0" y="0"/>
                  </a:move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52" name="Google Shape;1152;p58"/>
            <p:cNvSpPr/>
            <p:nvPr/>
          </p:nvSpPr>
          <p:spPr>
            <a:xfrm>
              <a:off x="6358325" y="3972875"/>
              <a:ext cx="11925" cy="25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0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53" name="Google Shape;1153;p58"/>
            <p:cNvSpPr/>
            <p:nvPr/>
          </p:nvSpPr>
          <p:spPr>
            <a:xfrm>
              <a:off x="6289575" y="4053525"/>
              <a:ext cx="34850" cy="22950"/>
            </a:xfrm>
            <a:custGeom>
              <a:avLst/>
              <a:gdLst/>
              <a:ahLst/>
              <a:cxnLst/>
              <a:rect l="l" t="t" r="r" b="b"/>
              <a:pathLst>
                <a:path w="1394" h="918" extrusionOk="0">
                  <a:moveTo>
                    <a:pt x="1" y="1"/>
                  </a:moveTo>
                  <a:lnTo>
                    <a:pt x="1" y="1"/>
                  </a:lnTo>
                  <a:lnTo>
                    <a:pt x="917" y="917"/>
                  </a:lnTo>
                  <a:lnTo>
                    <a:pt x="1394" y="917"/>
                  </a:lnTo>
                  <a:lnTo>
                    <a:pt x="917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54" name="Google Shape;1154;p58"/>
            <p:cNvSpPr/>
            <p:nvPr/>
          </p:nvSpPr>
          <p:spPr>
            <a:xfrm>
              <a:off x="6335400" y="4076450"/>
              <a:ext cx="22950" cy="11025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1" y="0"/>
                  </a:moveTo>
                  <a:lnTo>
                    <a:pt x="917" y="440"/>
                  </a:lnTo>
                  <a:lnTo>
                    <a:pt x="917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55" name="Google Shape;1155;p58"/>
            <p:cNvSpPr/>
            <p:nvPr/>
          </p:nvSpPr>
          <p:spPr>
            <a:xfrm>
              <a:off x="6255675" y="4087450"/>
              <a:ext cx="11025" cy="11925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0" y="477"/>
                  </a:moveTo>
                  <a:lnTo>
                    <a:pt x="44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56" name="Google Shape;1156;p58"/>
            <p:cNvSpPr/>
            <p:nvPr/>
          </p:nvSpPr>
          <p:spPr>
            <a:xfrm>
              <a:off x="6484800" y="4282650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0" y="1"/>
                  </a:moveTo>
                  <a:lnTo>
                    <a:pt x="44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57" name="Google Shape;1157;p58"/>
            <p:cNvSpPr/>
            <p:nvPr/>
          </p:nvSpPr>
          <p:spPr>
            <a:xfrm>
              <a:off x="6370225" y="4179100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58" name="Google Shape;1158;p58"/>
            <p:cNvSpPr/>
            <p:nvPr/>
          </p:nvSpPr>
          <p:spPr>
            <a:xfrm>
              <a:off x="6449975" y="4259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59" name="Google Shape;1159;p58"/>
            <p:cNvSpPr/>
            <p:nvPr/>
          </p:nvSpPr>
          <p:spPr>
            <a:xfrm>
              <a:off x="6495800" y="3995800"/>
              <a:ext cx="34850" cy="11925"/>
            </a:xfrm>
            <a:custGeom>
              <a:avLst/>
              <a:gdLst/>
              <a:ahLst/>
              <a:cxnLst/>
              <a:rect l="l" t="t" r="r" b="b"/>
              <a:pathLst>
                <a:path w="1394" h="477" extrusionOk="0">
                  <a:moveTo>
                    <a:pt x="1393" y="0"/>
                  </a:moveTo>
                  <a:lnTo>
                    <a:pt x="0" y="477"/>
                  </a:lnTo>
                  <a:lnTo>
                    <a:pt x="477" y="477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60" name="Google Shape;1160;p58"/>
            <p:cNvSpPr/>
            <p:nvPr/>
          </p:nvSpPr>
          <p:spPr>
            <a:xfrm>
              <a:off x="6243750" y="3938975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61" name="Google Shape;1161;p58"/>
            <p:cNvSpPr/>
            <p:nvPr/>
          </p:nvSpPr>
          <p:spPr>
            <a:xfrm>
              <a:off x="767650" y="4843550"/>
              <a:ext cx="11925" cy="25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62" name="Google Shape;1162;p58"/>
            <p:cNvSpPr/>
            <p:nvPr/>
          </p:nvSpPr>
          <p:spPr>
            <a:xfrm>
              <a:off x="836375" y="4614425"/>
              <a:ext cx="34850" cy="11950"/>
            </a:xfrm>
            <a:custGeom>
              <a:avLst/>
              <a:gdLst/>
              <a:ahLst/>
              <a:cxnLst/>
              <a:rect l="l" t="t" r="r" b="b"/>
              <a:pathLst>
                <a:path w="1394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394" y="4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63" name="Google Shape;1163;p58"/>
            <p:cNvSpPr/>
            <p:nvPr/>
          </p:nvSpPr>
          <p:spPr>
            <a:xfrm>
              <a:off x="905125" y="4545700"/>
              <a:ext cx="22925" cy="11925"/>
            </a:xfrm>
            <a:custGeom>
              <a:avLst/>
              <a:gdLst/>
              <a:ahLst/>
              <a:cxnLst/>
              <a:rect l="l" t="t" r="r" b="b"/>
              <a:pathLst>
                <a:path w="917" h="477" extrusionOk="0">
                  <a:moveTo>
                    <a:pt x="0" y="0"/>
                  </a:moveTo>
                  <a:lnTo>
                    <a:pt x="0" y="477"/>
                  </a:lnTo>
                  <a:lnTo>
                    <a:pt x="477" y="477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64" name="Google Shape;1164;p58"/>
            <p:cNvSpPr/>
            <p:nvPr/>
          </p:nvSpPr>
          <p:spPr>
            <a:xfrm>
              <a:off x="6209850" y="3938975"/>
              <a:ext cx="22925" cy="22925"/>
            </a:xfrm>
            <a:custGeom>
              <a:avLst/>
              <a:gdLst/>
              <a:ahLst/>
              <a:cxnLst/>
              <a:rect l="l" t="t" r="r" b="b"/>
              <a:pathLst>
                <a:path w="917" h="917" extrusionOk="0">
                  <a:moveTo>
                    <a:pt x="917" y="440"/>
                  </a:moveTo>
                  <a:lnTo>
                    <a:pt x="917" y="0"/>
                  </a:lnTo>
                  <a:lnTo>
                    <a:pt x="917" y="0"/>
                  </a:lnTo>
                  <a:lnTo>
                    <a:pt x="917" y="440"/>
                  </a:lnTo>
                  <a:lnTo>
                    <a:pt x="0" y="917"/>
                  </a:lnTo>
                  <a:lnTo>
                    <a:pt x="0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65" name="Google Shape;1165;p58"/>
            <p:cNvSpPr/>
            <p:nvPr/>
          </p:nvSpPr>
          <p:spPr>
            <a:xfrm>
              <a:off x="802475" y="4774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66" name="Google Shape;1166;p58"/>
            <p:cNvSpPr/>
            <p:nvPr/>
          </p:nvSpPr>
          <p:spPr>
            <a:xfrm>
              <a:off x="779550" y="4832550"/>
              <a:ext cx="22950" cy="25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1" y="1"/>
                  </a:moveTo>
                  <a:lnTo>
                    <a:pt x="1" y="1"/>
                  </a:lnTo>
                  <a:lnTo>
                    <a:pt x="441" y="1"/>
                  </a:lnTo>
                  <a:lnTo>
                    <a:pt x="917" y="1"/>
                  </a:lnTo>
                  <a:lnTo>
                    <a:pt x="917" y="1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67" name="Google Shape;1167;p58"/>
            <p:cNvSpPr/>
            <p:nvPr/>
          </p:nvSpPr>
          <p:spPr>
            <a:xfrm>
              <a:off x="962850" y="4431125"/>
              <a:ext cx="11025" cy="11950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1" y="477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68" name="Google Shape;1168;p58"/>
            <p:cNvSpPr/>
            <p:nvPr/>
          </p:nvSpPr>
          <p:spPr>
            <a:xfrm>
              <a:off x="813475" y="4809650"/>
              <a:ext cx="11925" cy="11025"/>
            </a:xfrm>
            <a:custGeom>
              <a:avLst/>
              <a:gdLst/>
              <a:ahLst/>
              <a:cxnLst/>
              <a:rect l="l" t="t" r="r" b="b"/>
              <a:pathLst>
                <a:path w="477" h="441" extrusionOk="0">
                  <a:moveTo>
                    <a:pt x="477" y="0"/>
                  </a:moveTo>
                  <a:lnTo>
                    <a:pt x="0" y="440"/>
                  </a:lnTo>
                  <a:lnTo>
                    <a:pt x="477" y="440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69" name="Google Shape;1169;p58"/>
            <p:cNvSpPr/>
            <p:nvPr/>
          </p:nvSpPr>
          <p:spPr>
            <a:xfrm>
              <a:off x="825375" y="4740900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1" y="1"/>
                  </a:moveTo>
                  <a:lnTo>
                    <a:pt x="1" y="1"/>
                  </a:lnTo>
                  <a:lnTo>
                    <a:pt x="441" y="1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70" name="Google Shape;1170;p58"/>
            <p:cNvSpPr/>
            <p:nvPr/>
          </p:nvSpPr>
          <p:spPr>
            <a:xfrm>
              <a:off x="973850" y="4420125"/>
              <a:ext cx="22950" cy="25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1" y="1"/>
                  </a:moveTo>
                  <a:lnTo>
                    <a:pt x="1" y="1"/>
                  </a:lnTo>
                  <a:lnTo>
                    <a:pt x="477" y="1"/>
                  </a:lnTo>
                  <a:lnTo>
                    <a:pt x="917" y="1"/>
                  </a:lnTo>
                  <a:lnTo>
                    <a:pt x="91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71" name="Google Shape;1171;p58"/>
            <p:cNvSpPr/>
            <p:nvPr/>
          </p:nvSpPr>
          <p:spPr>
            <a:xfrm>
              <a:off x="825375" y="4247825"/>
              <a:ext cx="25" cy="11950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72" name="Google Shape;1172;p58"/>
            <p:cNvSpPr/>
            <p:nvPr/>
          </p:nvSpPr>
          <p:spPr>
            <a:xfrm>
              <a:off x="6164025" y="3938975"/>
              <a:ext cx="22925" cy="22925"/>
            </a:xfrm>
            <a:custGeom>
              <a:avLst/>
              <a:gdLst/>
              <a:ahLst/>
              <a:cxnLst/>
              <a:rect l="l" t="t" r="r" b="b"/>
              <a:pathLst>
                <a:path w="917" h="917" extrusionOk="0">
                  <a:moveTo>
                    <a:pt x="440" y="0"/>
                  </a:moveTo>
                  <a:lnTo>
                    <a:pt x="440" y="440"/>
                  </a:lnTo>
                  <a:lnTo>
                    <a:pt x="0" y="917"/>
                  </a:lnTo>
                  <a:lnTo>
                    <a:pt x="440" y="917"/>
                  </a:lnTo>
                  <a:lnTo>
                    <a:pt x="917" y="44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73" name="Google Shape;1173;p58"/>
            <p:cNvSpPr/>
            <p:nvPr/>
          </p:nvSpPr>
          <p:spPr>
            <a:xfrm>
              <a:off x="950950" y="4316575"/>
              <a:ext cx="25" cy="11925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0" y="0"/>
                  </a:moveTo>
                  <a:lnTo>
                    <a:pt x="0" y="0"/>
                  </a:ln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74" name="Google Shape;1174;p58"/>
            <p:cNvSpPr/>
            <p:nvPr/>
          </p:nvSpPr>
          <p:spPr>
            <a:xfrm>
              <a:off x="996775" y="4408225"/>
              <a:ext cx="22925" cy="25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0" y="0"/>
                  </a:moveTo>
                  <a:lnTo>
                    <a:pt x="0" y="0"/>
                  </a:lnTo>
                  <a:lnTo>
                    <a:pt x="477" y="0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75" name="Google Shape;1175;p58"/>
            <p:cNvSpPr/>
            <p:nvPr/>
          </p:nvSpPr>
          <p:spPr>
            <a:xfrm>
              <a:off x="1019675" y="4397225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1" y="0"/>
                  </a:moveTo>
                  <a:lnTo>
                    <a:pt x="477" y="0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76" name="Google Shape;1176;p58"/>
            <p:cNvSpPr/>
            <p:nvPr/>
          </p:nvSpPr>
          <p:spPr>
            <a:xfrm>
              <a:off x="6461875" y="4007700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77" name="Google Shape;1177;p58"/>
            <p:cNvSpPr/>
            <p:nvPr/>
          </p:nvSpPr>
          <p:spPr>
            <a:xfrm>
              <a:off x="3219300" y="4007700"/>
              <a:ext cx="11925" cy="25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78" name="Google Shape;1178;p58"/>
            <p:cNvSpPr/>
            <p:nvPr/>
          </p:nvSpPr>
          <p:spPr>
            <a:xfrm>
              <a:off x="3700450" y="4030625"/>
              <a:ext cx="11950" cy="11025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440"/>
                  </a:moveTo>
                  <a:lnTo>
                    <a:pt x="1" y="440"/>
                  </a:lnTo>
                  <a:lnTo>
                    <a:pt x="477" y="0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79" name="Google Shape;1179;p58"/>
            <p:cNvSpPr/>
            <p:nvPr/>
          </p:nvSpPr>
          <p:spPr>
            <a:xfrm>
              <a:off x="3139550" y="4041625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1" y="0"/>
                  </a:moveTo>
                  <a:lnTo>
                    <a:pt x="441" y="0"/>
                  </a:lnTo>
                  <a:lnTo>
                    <a:pt x="441" y="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80" name="Google Shape;1180;p58"/>
            <p:cNvSpPr/>
            <p:nvPr/>
          </p:nvSpPr>
          <p:spPr>
            <a:xfrm>
              <a:off x="3242200" y="4007700"/>
              <a:ext cx="22950" cy="25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1" y="1"/>
                  </a:moveTo>
                  <a:lnTo>
                    <a:pt x="917" y="1"/>
                  </a:lnTo>
                  <a:lnTo>
                    <a:pt x="91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81" name="Google Shape;1181;p58"/>
            <p:cNvSpPr/>
            <p:nvPr/>
          </p:nvSpPr>
          <p:spPr>
            <a:xfrm>
              <a:off x="2967250" y="3984800"/>
              <a:ext cx="11950" cy="22925"/>
            </a:xfrm>
            <a:custGeom>
              <a:avLst/>
              <a:gdLst/>
              <a:ahLst/>
              <a:cxnLst/>
              <a:rect l="l" t="t" r="r" b="b"/>
              <a:pathLst>
                <a:path w="478" h="917" extrusionOk="0">
                  <a:moveTo>
                    <a:pt x="0" y="0"/>
                  </a:moveTo>
                  <a:lnTo>
                    <a:pt x="0" y="0"/>
                  </a:lnTo>
                  <a:lnTo>
                    <a:pt x="0" y="440"/>
                  </a:lnTo>
                  <a:lnTo>
                    <a:pt x="477" y="917"/>
                  </a:lnTo>
                  <a:lnTo>
                    <a:pt x="477" y="917"/>
                  </a:lnTo>
                  <a:lnTo>
                    <a:pt x="0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82" name="Google Shape;1182;p58"/>
            <p:cNvSpPr/>
            <p:nvPr/>
          </p:nvSpPr>
          <p:spPr>
            <a:xfrm>
              <a:off x="3058900" y="4018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83" name="Google Shape;1183;p58"/>
            <p:cNvSpPr/>
            <p:nvPr/>
          </p:nvSpPr>
          <p:spPr>
            <a:xfrm>
              <a:off x="3081800" y="4030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84" name="Google Shape;1184;p58"/>
            <p:cNvSpPr/>
            <p:nvPr/>
          </p:nvSpPr>
          <p:spPr>
            <a:xfrm>
              <a:off x="2806850" y="3961875"/>
              <a:ext cx="25" cy="22950"/>
            </a:xfrm>
            <a:custGeom>
              <a:avLst/>
              <a:gdLst/>
              <a:ahLst/>
              <a:cxnLst/>
              <a:rect l="l" t="t" r="r" b="b"/>
              <a:pathLst>
                <a:path w="1" h="918" extrusionOk="0">
                  <a:moveTo>
                    <a:pt x="1" y="1"/>
                  </a:moveTo>
                  <a:lnTo>
                    <a:pt x="1" y="1"/>
                  </a:lnTo>
                  <a:lnTo>
                    <a:pt x="1" y="441"/>
                  </a:lnTo>
                  <a:lnTo>
                    <a:pt x="1" y="917"/>
                  </a:lnTo>
                  <a:lnTo>
                    <a:pt x="1" y="917"/>
                  </a:lnTo>
                  <a:lnTo>
                    <a:pt x="1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85" name="Google Shape;1185;p58"/>
            <p:cNvSpPr/>
            <p:nvPr/>
          </p:nvSpPr>
          <p:spPr>
            <a:xfrm>
              <a:off x="3735275" y="2655850"/>
              <a:ext cx="33950" cy="22950"/>
            </a:xfrm>
            <a:custGeom>
              <a:avLst/>
              <a:gdLst/>
              <a:ahLst/>
              <a:cxnLst/>
              <a:rect l="l" t="t" r="r" b="b"/>
              <a:pathLst>
                <a:path w="1358" h="918" extrusionOk="0">
                  <a:moveTo>
                    <a:pt x="917" y="441"/>
                  </a:moveTo>
                  <a:lnTo>
                    <a:pt x="1" y="917"/>
                  </a:lnTo>
                  <a:lnTo>
                    <a:pt x="917" y="441"/>
                  </a:lnTo>
                  <a:lnTo>
                    <a:pt x="1357" y="1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86" name="Google Shape;1186;p58"/>
            <p:cNvSpPr/>
            <p:nvPr/>
          </p:nvSpPr>
          <p:spPr>
            <a:xfrm>
              <a:off x="3792100" y="2632950"/>
              <a:ext cx="91675" cy="22925"/>
            </a:xfrm>
            <a:custGeom>
              <a:avLst/>
              <a:gdLst/>
              <a:ahLst/>
              <a:cxnLst/>
              <a:rect l="l" t="t" r="r" b="b"/>
              <a:pathLst>
                <a:path w="3667" h="917" extrusionOk="0">
                  <a:moveTo>
                    <a:pt x="1834" y="917"/>
                  </a:moveTo>
                  <a:lnTo>
                    <a:pt x="1394" y="917"/>
                  </a:lnTo>
                  <a:lnTo>
                    <a:pt x="1" y="917"/>
                  </a:lnTo>
                  <a:lnTo>
                    <a:pt x="1394" y="917"/>
                  </a:lnTo>
                  <a:lnTo>
                    <a:pt x="1834" y="917"/>
                  </a:lnTo>
                  <a:lnTo>
                    <a:pt x="2750" y="0"/>
                  </a:lnTo>
                  <a:lnTo>
                    <a:pt x="3667" y="0"/>
                  </a:lnTo>
                  <a:lnTo>
                    <a:pt x="275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87" name="Google Shape;1187;p58"/>
            <p:cNvSpPr/>
            <p:nvPr/>
          </p:nvSpPr>
          <p:spPr>
            <a:xfrm>
              <a:off x="3929575" y="2964725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88" name="Google Shape;1188;p58"/>
            <p:cNvSpPr/>
            <p:nvPr/>
          </p:nvSpPr>
          <p:spPr>
            <a:xfrm>
              <a:off x="3860850" y="2918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89" name="Google Shape;1189;p58"/>
            <p:cNvSpPr/>
            <p:nvPr/>
          </p:nvSpPr>
          <p:spPr>
            <a:xfrm>
              <a:off x="3849850" y="2873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90" name="Google Shape;1190;p58"/>
            <p:cNvSpPr/>
            <p:nvPr/>
          </p:nvSpPr>
          <p:spPr>
            <a:xfrm>
              <a:off x="3883750" y="3743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91" name="Google Shape;1191;p58"/>
            <p:cNvSpPr/>
            <p:nvPr/>
          </p:nvSpPr>
          <p:spPr>
            <a:xfrm>
              <a:off x="2727125" y="3949975"/>
              <a:ext cx="56850" cy="22925"/>
            </a:xfrm>
            <a:custGeom>
              <a:avLst/>
              <a:gdLst/>
              <a:ahLst/>
              <a:cxnLst/>
              <a:rect l="l" t="t" r="r" b="b"/>
              <a:pathLst>
                <a:path w="2274" h="917" extrusionOk="0">
                  <a:moveTo>
                    <a:pt x="1" y="0"/>
                  </a:moveTo>
                  <a:lnTo>
                    <a:pt x="440" y="477"/>
                  </a:lnTo>
                  <a:lnTo>
                    <a:pt x="917" y="917"/>
                  </a:lnTo>
                  <a:lnTo>
                    <a:pt x="2273" y="477"/>
                  </a:lnTo>
                  <a:lnTo>
                    <a:pt x="917" y="4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92" name="Google Shape;1192;p58"/>
            <p:cNvSpPr/>
            <p:nvPr/>
          </p:nvSpPr>
          <p:spPr>
            <a:xfrm>
              <a:off x="2509000" y="3858325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477" y="47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93" name="Google Shape;1193;p58"/>
            <p:cNvSpPr/>
            <p:nvPr/>
          </p:nvSpPr>
          <p:spPr>
            <a:xfrm>
              <a:off x="2463175" y="3870225"/>
              <a:ext cx="34850" cy="22950"/>
            </a:xfrm>
            <a:custGeom>
              <a:avLst/>
              <a:gdLst/>
              <a:ahLst/>
              <a:cxnLst/>
              <a:rect l="l" t="t" r="r" b="b"/>
              <a:pathLst>
                <a:path w="1394" h="918" extrusionOk="0">
                  <a:moveTo>
                    <a:pt x="0" y="1"/>
                  </a:moveTo>
                  <a:lnTo>
                    <a:pt x="477" y="441"/>
                  </a:lnTo>
                  <a:lnTo>
                    <a:pt x="1393" y="917"/>
                  </a:lnTo>
                  <a:lnTo>
                    <a:pt x="1393" y="441"/>
                  </a:lnTo>
                  <a:lnTo>
                    <a:pt x="917" y="4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94" name="Google Shape;1194;p58"/>
            <p:cNvSpPr/>
            <p:nvPr/>
          </p:nvSpPr>
          <p:spPr>
            <a:xfrm>
              <a:off x="2520900" y="3858325"/>
              <a:ext cx="11025" cy="11925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441" y="47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95" name="Google Shape;1195;p58"/>
            <p:cNvSpPr/>
            <p:nvPr/>
          </p:nvSpPr>
          <p:spPr>
            <a:xfrm>
              <a:off x="3941500" y="2632950"/>
              <a:ext cx="22925" cy="11025"/>
            </a:xfrm>
            <a:custGeom>
              <a:avLst/>
              <a:gdLst/>
              <a:ahLst/>
              <a:cxnLst/>
              <a:rect l="l" t="t" r="r" b="b"/>
              <a:pathLst>
                <a:path w="917" h="441" extrusionOk="0">
                  <a:moveTo>
                    <a:pt x="0" y="440"/>
                  </a:moveTo>
                  <a:lnTo>
                    <a:pt x="0" y="440"/>
                  </a:lnTo>
                  <a:lnTo>
                    <a:pt x="917" y="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96" name="Google Shape;1196;p58"/>
            <p:cNvSpPr/>
            <p:nvPr/>
          </p:nvSpPr>
          <p:spPr>
            <a:xfrm>
              <a:off x="2681300" y="3881225"/>
              <a:ext cx="11025" cy="11950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440" y="477"/>
                  </a:moveTo>
                  <a:lnTo>
                    <a:pt x="0" y="477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97" name="Google Shape;1197;p58"/>
            <p:cNvSpPr/>
            <p:nvPr/>
          </p:nvSpPr>
          <p:spPr>
            <a:xfrm>
              <a:off x="2658375" y="3870225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44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98" name="Google Shape;1198;p58"/>
            <p:cNvSpPr/>
            <p:nvPr/>
          </p:nvSpPr>
          <p:spPr>
            <a:xfrm>
              <a:off x="2371525" y="3995800"/>
              <a:ext cx="34850" cy="34850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917" y="917"/>
                  </a:moveTo>
                  <a:lnTo>
                    <a:pt x="0" y="1393"/>
                  </a:lnTo>
                  <a:lnTo>
                    <a:pt x="0" y="1393"/>
                  </a:lnTo>
                  <a:lnTo>
                    <a:pt x="917" y="917"/>
                  </a:lnTo>
                  <a:lnTo>
                    <a:pt x="1393" y="0"/>
                  </a:lnTo>
                  <a:lnTo>
                    <a:pt x="1393" y="0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199" name="Google Shape;1199;p58"/>
            <p:cNvSpPr/>
            <p:nvPr/>
          </p:nvSpPr>
          <p:spPr>
            <a:xfrm>
              <a:off x="2681300" y="4018700"/>
              <a:ext cx="11025" cy="11950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0" y="1"/>
                  </a:moveTo>
                  <a:lnTo>
                    <a:pt x="440" y="477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00" name="Google Shape;1200;p58"/>
            <p:cNvSpPr/>
            <p:nvPr/>
          </p:nvSpPr>
          <p:spPr>
            <a:xfrm>
              <a:off x="2589650" y="4030625"/>
              <a:ext cx="25" cy="22925"/>
            </a:xfrm>
            <a:custGeom>
              <a:avLst/>
              <a:gdLst/>
              <a:ahLst/>
              <a:cxnLst/>
              <a:rect l="l" t="t" r="r" b="b"/>
              <a:pathLst>
                <a:path w="1" h="917" extrusionOk="0">
                  <a:moveTo>
                    <a:pt x="0" y="0"/>
                  </a:moveTo>
                  <a:lnTo>
                    <a:pt x="0" y="0"/>
                  </a:lnTo>
                  <a:lnTo>
                    <a:pt x="0" y="440"/>
                  </a:lnTo>
                  <a:lnTo>
                    <a:pt x="0" y="917"/>
                  </a:lnTo>
                  <a:lnTo>
                    <a:pt x="0" y="917"/>
                  </a:lnTo>
                  <a:lnTo>
                    <a:pt x="0" y="44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01" name="Google Shape;1201;p58"/>
            <p:cNvSpPr/>
            <p:nvPr/>
          </p:nvSpPr>
          <p:spPr>
            <a:xfrm>
              <a:off x="2738125" y="4018700"/>
              <a:ext cx="11925" cy="11950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477" y="477"/>
                  </a:moveTo>
                  <a:lnTo>
                    <a:pt x="477" y="47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02" name="Google Shape;1202;p58"/>
            <p:cNvSpPr/>
            <p:nvPr/>
          </p:nvSpPr>
          <p:spPr>
            <a:xfrm>
              <a:off x="2417350" y="3972875"/>
              <a:ext cx="11925" cy="11950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0" y="477"/>
                  </a:move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03" name="Google Shape;1203;p58"/>
            <p:cNvSpPr/>
            <p:nvPr/>
          </p:nvSpPr>
          <p:spPr>
            <a:xfrm>
              <a:off x="2417350" y="3984800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440"/>
                  </a:moveTo>
                  <a:lnTo>
                    <a:pt x="0" y="44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04" name="Google Shape;1204;p58"/>
            <p:cNvSpPr/>
            <p:nvPr/>
          </p:nvSpPr>
          <p:spPr>
            <a:xfrm>
              <a:off x="2429250" y="4018700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05" name="Google Shape;1205;p58"/>
            <p:cNvSpPr/>
            <p:nvPr/>
          </p:nvSpPr>
          <p:spPr>
            <a:xfrm>
              <a:off x="4158700" y="2712675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06" name="Google Shape;1206;p58"/>
            <p:cNvSpPr/>
            <p:nvPr/>
          </p:nvSpPr>
          <p:spPr>
            <a:xfrm>
              <a:off x="3964400" y="3262575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1" y="1"/>
                  </a:moveTo>
                  <a:lnTo>
                    <a:pt x="1" y="1"/>
                  </a:lnTo>
                  <a:lnTo>
                    <a:pt x="441" y="1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07" name="Google Shape;1207;p58"/>
            <p:cNvSpPr/>
            <p:nvPr/>
          </p:nvSpPr>
          <p:spPr>
            <a:xfrm>
              <a:off x="3987325" y="3159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08" name="Google Shape;1208;p58"/>
            <p:cNvSpPr/>
            <p:nvPr/>
          </p:nvSpPr>
          <p:spPr>
            <a:xfrm>
              <a:off x="4170625" y="2701675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440" y="1"/>
                  </a:moveTo>
                  <a:lnTo>
                    <a:pt x="440" y="1"/>
                  </a:lnTo>
                  <a:lnTo>
                    <a:pt x="0" y="441"/>
                  </a:lnTo>
                  <a:lnTo>
                    <a:pt x="0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09" name="Google Shape;1209;p58"/>
            <p:cNvSpPr/>
            <p:nvPr/>
          </p:nvSpPr>
          <p:spPr>
            <a:xfrm>
              <a:off x="4021225" y="3239675"/>
              <a:ext cx="25" cy="11925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47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10" name="Google Shape;1210;p58"/>
            <p:cNvSpPr/>
            <p:nvPr/>
          </p:nvSpPr>
          <p:spPr>
            <a:xfrm>
              <a:off x="3964400" y="3079275"/>
              <a:ext cx="11025" cy="11950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1" y="1"/>
                  </a:moveTo>
                  <a:lnTo>
                    <a:pt x="441" y="1"/>
                  </a:lnTo>
                  <a:lnTo>
                    <a:pt x="441" y="477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11" name="Google Shape;1211;p58"/>
            <p:cNvSpPr/>
            <p:nvPr/>
          </p:nvSpPr>
          <p:spPr>
            <a:xfrm>
              <a:off x="3975400" y="2930800"/>
              <a:ext cx="22950" cy="45850"/>
            </a:xfrm>
            <a:custGeom>
              <a:avLst/>
              <a:gdLst/>
              <a:ahLst/>
              <a:cxnLst/>
              <a:rect l="l" t="t" r="r" b="b"/>
              <a:pathLst>
                <a:path w="918" h="1834" extrusionOk="0">
                  <a:moveTo>
                    <a:pt x="477" y="1357"/>
                  </a:moveTo>
                  <a:lnTo>
                    <a:pt x="917" y="1"/>
                  </a:lnTo>
                  <a:lnTo>
                    <a:pt x="917" y="1"/>
                  </a:lnTo>
                  <a:lnTo>
                    <a:pt x="477" y="1357"/>
                  </a:lnTo>
                  <a:lnTo>
                    <a:pt x="1" y="1834"/>
                  </a:lnTo>
                  <a:lnTo>
                    <a:pt x="1" y="1834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12" name="Google Shape;1212;p58"/>
            <p:cNvSpPr/>
            <p:nvPr/>
          </p:nvSpPr>
          <p:spPr>
            <a:xfrm>
              <a:off x="4445575" y="3216750"/>
              <a:ext cx="11025" cy="11950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0" y="477"/>
                  </a:moveTo>
                  <a:lnTo>
                    <a:pt x="0" y="477"/>
                  </a:lnTo>
                  <a:lnTo>
                    <a:pt x="440" y="1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13" name="Google Shape;1213;p58"/>
            <p:cNvSpPr/>
            <p:nvPr/>
          </p:nvSpPr>
          <p:spPr>
            <a:xfrm>
              <a:off x="4662775" y="3079275"/>
              <a:ext cx="25" cy="22950"/>
            </a:xfrm>
            <a:custGeom>
              <a:avLst/>
              <a:gdLst/>
              <a:ahLst/>
              <a:cxnLst/>
              <a:rect l="l" t="t" r="r" b="b"/>
              <a:pathLst>
                <a:path w="1" h="918" extrusionOk="0">
                  <a:moveTo>
                    <a:pt x="1" y="477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1" y="917"/>
                  </a:lnTo>
                  <a:lnTo>
                    <a:pt x="1" y="9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14" name="Google Shape;1214;p58"/>
            <p:cNvSpPr/>
            <p:nvPr/>
          </p:nvSpPr>
          <p:spPr>
            <a:xfrm>
              <a:off x="4502400" y="3216750"/>
              <a:ext cx="22925" cy="11950"/>
            </a:xfrm>
            <a:custGeom>
              <a:avLst/>
              <a:gdLst/>
              <a:ahLst/>
              <a:cxnLst/>
              <a:rect l="l" t="t" r="r" b="b"/>
              <a:pathLst>
                <a:path w="917" h="478" extrusionOk="0">
                  <a:moveTo>
                    <a:pt x="0" y="477"/>
                  </a:moveTo>
                  <a:lnTo>
                    <a:pt x="0" y="477"/>
                  </a:lnTo>
                  <a:lnTo>
                    <a:pt x="477" y="1"/>
                  </a:lnTo>
                  <a:lnTo>
                    <a:pt x="91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15" name="Google Shape;1215;p58"/>
            <p:cNvSpPr/>
            <p:nvPr/>
          </p:nvSpPr>
          <p:spPr>
            <a:xfrm>
              <a:off x="4662775" y="3068275"/>
              <a:ext cx="22950" cy="22950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1" y="441"/>
                  </a:moveTo>
                  <a:lnTo>
                    <a:pt x="917" y="1"/>
                  </a:lnTo>
                  <a:lnTo>
                    <a:pt x="917" y="1"/>
                  </a:lnTo>
                  <a:lnTo>
                    <a:pt x="1" y="441"/>
                  </a:lnTo>
                  <a:lnTo>
                    <a:pt x="1" y="91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16" name="Google Shape;1216;p58"/>
            <p:cNvSpPr/>
            <p:nvPr/>
          </p:nvSpPr>
          <p:spPr>
            <a:xfrm>
              <a:off x="4456575" y="3216750"/>
              <a:ext cx="11925" cy="25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17" name="Google Shape;1217;p58"/>
            <p:cNvSpPr/>
            <p:nvPr/>
          </p:nvSpPr>
          <p:spPr>
            <a:xfrm>
              <a:off x="4021225" y="2918900"/>
              <a:ext cx="22950" cy="11925"/>
            </a:xfrm>
            <a:custGeom>
              <a:avLst/>
              <a:gdLst/>
              <a:ahLst/>
              <a:cxnLst/>
              <a:rect l="l" t="t" r="r" b="b"/>
              <a:pathLst>
                <a:path w="918" h="477" extrusionOk="0">
                  <a:moveTo>
                    <a:pt x="917" y="0"/>
                  </a:moveTo>
                  <a:lnTo>
                    <a:pt x="917" y="0"/>
                  </a:ln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18" name="Google Shape;1218;p58"/>
            <p:cNvSpPr/>
            <p:nvPr/>
          </p:nvSpPr>
          <p:spPr>
            <a:xfrm>
              <a:off x="4331000" y="3228675"/>
              <a:ext cx="22950" cy="11025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1" y="440"/>
                  </a:moveTo>
                  <a:lnTo>
                    <a:pt x="1" y="440"/>
                  </a:lnTo>
                  <a:lnTo>
                    <a:pt x="1" y="440"/>
                  </a:lnTo>
                  <a:lnTo>
                    <a:pt x="441" y="0"/>
                  </a:lnTo>
                  <a:lnTo>
                    <a:pt x="917" y="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19" name="Google Shape;1219;p58"/>
            <p:cNvSpPr/>
            <p:nvPr/>
          </p:nvSpPr>
          <p:spPr>
            <a:xfrm>
              <a:off x="4089975" y="3205750"/>
              <a:ext cx="34850" cy="11025"/>
            </a:xfrm>
            <a:custGeom>
              <a:avLst/>
              <a:gdLst/>
              <a:ahLst/>
              <a:cxnLst/>
              <a:rect l="l" t="t" r="r" b="b"/>
              <a:pathLst>
                <a:path w="1394" h="441" extrusionOk="0">
                  <a:moveTo>
                    <a:pt x="0" y="441"/>
                  </a:moveTo>
                  <a:lnTo>
                    <a:pt x="0" y="441"/>
                  </a:lnTo>
                  <a:lnTo>
                    <a:pt x="1393" y="1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20" name="Google Shape;1220;p58"/>
            <p:cNvSpPr/>
            <p:nvPr/>
          </p:nvSpPr>
          <p:spPr>
            <a:xfrm>
              <a:off x="4124800" y="2712675"/>
              <a:ext cx="56850" cy="91675"/>
            </a:xfrm>
            <a:custGeom>
              <a:avLst/>
              <a:gdLst/>
              <a:ahLst/>
              <a:cxnLst/>
              <a:rect l="l" t="t" r="r" b="b"/>
              <a:pathLst>
                <a:path w="2274" h="3667" extrusionOk="0">
                  <a:moveTo>
                    <a:pt x="2273" y="2310"/>
                  </a:moveTo>
                  <a:lnTo>
                    <a:pt x="0" y="2310"/>
                  </a:lnTo>
                  <a:lnTo>
                    <a:pt x="917" y="1"/>
                  </a:lnTo>
                  <a:lnTo>
                    <a:pt x="917" y="1"/>
                  </a:lnTo>
                  <a:lnTo>
                    <a:pt x="0" y="2310"/>
                  </a:lnTo>
                  <a:lnTo>
                    <a:pt x="2273" y="2310"/>
                  </a:lnTo>
                  <a:lnTo>
                    <a:pt x="1357" y="3667"/>
                  </a:lnTo>
                  <a:lnTo>
                    <a:pt x="1357" y="366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21" name="Google Shape;1221;p58"/>
            <p:cNvSpPr/>
            <p:nvPr/>
          </p:nvSpPr>
          <p:spPr>
            <a:xfrm>
              <a:off x="4067050" y="2804325"/>
              <a:ext cx="57775" cy="80675"/>
            </a:xfrm>
            <a:custGeom>
              <a:avLst/>
              <a:gdLst/>
              <a:ahLst/>
              <a:cxnLst/>
              <a:rect l="l" t="t" r="r" b="b"/>
              <a:pathLst>
                <a:path w="2311" h="3227" extrusionOk="0">
                  <a:moveTo>
                    <a:pt x="1834" y="1"/>
                  </a:moveTo>
                  <a:lnTo>
                    <a:pt x="2310" y="477"/>
                  </a:lnTo>
                  <a:lnTo>
                    <a:pt x="2310" y="1"/>
                  </a:lnTo>
                  <a:close/>
                  <a:moveTo>
                    <a:pt x="1" y="1394"/>
                  </a:moveTo>
                  <a:lnTo>
                    <a:pt x="1" y="1834"/>
                  </a:lnTo>
                  <a:lnTo>
                    <a:pt x="477" y="3227"/>
                  </a:lnTo>
                  <a:lnTo>
                    <a:pt x="477" y="1834"/>
                  </a:lnTo>
                  <a:lnTo>
                    <a:pt x="1" y="1394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22" name="Google Shape;1222;p58"/>
            <p:cNvSpPr/>
            <p:nvPr/>
          </p:nvSpPr>
          <p:spPr>
            <a:xfrm>
              <a:off x="4056050" y="2918900"/>
              <a:ext cx="11025" cy="11925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1" y="0"/>
                  </a:moveTo>
                  <a:lnTo>
                    <a:pt x="441" y="0"/>
                  </a:lnTo>
                  <a:lnTo>
                    <a:pt x="1" y="0"/>
                  </a:ln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23" name="Google Shape;1223;p58"/>
            <p:cNvSpPr/>
            <p:nvPr/>
          </p:nvSpPr>
          <p:spPr>
            <a:xfrm>
              <a:off x="4891900" y="3824400"/>
              <a:ext cx="389550" cy="229150"/>
            </a:xfrm>
            <a:custGeom>
              <a:avLst/>
              <a:gdLst/>
              <a:ahLst/>
              <a:cxnLst/>
              <a:rect l="l" t="t" r="r" b="b"/>
              <a:pathLst>
                <a:path w="15582" h="9166" extrusionOk="0">
                  <a:moveTo>
                    <a:pt x="5976" y="1"/>
                  </a:moveTo>
                  <a:lnTo>
                    <a:pt x="5976" y="917"/>
                  </a:lnTo>
                  <a:lnTo>
                    <a:pt x="5500" y="1357"/>
                  </a:lnTo>
                  <a:lnTo>
                    <a:pt x="4583" y="440"/>
                  </a:lnTo>
                  <a:lnTo>
                    <a:pt x="4143" y="917"/>
                  </a:lnTo>
                  <a:lnTo>
                    <a:pt x="4143" y="440"/>
                  </a:lnTo>
                  <a:lnTo>
                    <a:pt x="3667" y="440"/>
                  </a:lnTo>
                  <a:lnTo>
                    <a:pt x="3667" y="1357"/>
                  </a:lnTo>
                  <a:lnTo>
                    <a:pt x="3667" y="1834"/>
                  </a:lnTo>
                  <a:lnTo>
                    <a:pt x="3227" y="2274"/>
                  </a:lnTo>
                  <a:lnTo>
                    <a:pt x="2310" y="2750"/>
                  </a:lnTo>
                  <a:lnTo>
                    <a:pt x="2750" y="3190"/>
                  </a:lnTo>
                  <a:lnTo>
                    <a:pt x="1394" y="3190"/>
                  </a:lnTo>
                  <a:lnTo>
                    <a:pt x="917" y="3667"/>
                  </a:lnTo>
                  <a:lnTo>
                    <a:pt x="917" y="4107"/>
                  </a:lnTo>
                  <a:lnTo>
                    <a:pt x="1" y="5023"/>
                  </a:lnTo>
                  <a:lnTo>
                    <a:pt x="1" y="5500"/>
                  </a:lnTo>
                  <a:lnTo>
                    <a:pt x="917" y="5023"/>
                  </a:lnTo>
                  <a:lnTo>
                    <a:pt x="1394" y="4583"/>
                  </a:lnTo>
                  <a:lnTo>
                    <a:pt x="2310" y="4583"/>
                  </a:lnTo>
                  <a:lnTo>
                    <a:pt x="2750" y="5023"/>
                  </a:lnTo>
                  <a:lnTo>
                    <a:pt x="3667" y="5500"/>
                  </a:lnTo>
                  <a:lnTo>
                    <a:pt x="4143" y="5023"/>
                  </a:lnTo>
                  <a:lnTo>
                    <a:pt x="4143" y="5500"/>
                  </a:lnTo>
                  <a:lnTo>
                    <a:pt x="4583" y="6416"/>
                  </a:lnTo>
                  <a:lnTo>
                    <a:pt x="4143" y="6856"/>
                  </a:lnTo>
                  <a:lnTo>
                    <a:pt x="4583" y="7773"/>
                  </a:lnTo>
                  <a:lnTo>
                    <a:pt x="4583" y="8689"/>
                  </a:lnTo>
                  <a:lnTo>
                    <a:pt x="4583" y="9166"/>
                  </a:lnTo>
                  <a:lnTo>
                    <a:pt x="5976" y="8689"/>
                  </a:lnTo>
                  <a:lnTo>
                    <a:pt x="6416" y="9166"/>
                  </a:lnTo>
                  <a:lnTo>
                    <a:pt x="7809" y="8689"/>
                  </a:lnTo>
                  <a:lnTo>
                    <a:pt x="8249" y="7333"/>
                  </a:lnTo>
                  <a:lnTo>
                    <a:pt x="8726" y="6856"/>
                  </a:lnTo>
                  <a:lnTo>
                    <a:pt x="9166" y="6416"/>
                  </a:lnTo>
                  <a:lnTo>
                    <a:pt x="10082" y="5500"/>
                  </a:lnTo>
                  <a:lnTo>
                    <a:pt x="10082" y="5940"/>
                  </a:lnTo>
                  <a:lnTo>
                    <a:pt x="10559" y="6416"/>
                  </a:lnTo>
                  <a:lnTo>
                    <a:pt x="10999" y="5023"/>
                  </a:lnTo>
                  <a:lnTo>
                    <a:pt x="10999" y="4583"/>
                  </a:lnTo>
                  <a:lnTo>
                    <a:pt x="11915" y="3667"/>
                  </a:lnTo>
                  <a:lnTo>
                    <a:pt x="12832" y="3667"/>
                  </a:lnTo>
                  <a:lnTo>
                    <a:pt x="12832" y="4107"/>
                  </a:lnTo>
                  <a:lnTo>
                    <a:pt x="13748" y="4107"/>
                  </a:lnTo>
                  <a:lnTo>
                    <a:pt x="14665" y="3667"/>
                  </a:lnTo>
                  <a:lnTo>
                    <a:pt x="15581" y="3190"/>
                  </a:lnTo>
                  <a:lnTo>
                    <a:pt x="15581" y="2750"/>
                  </a:lnTo>
                  <a:lnTo>
                    <a:pt x="15142" y="2274"/>
                  </a:lnTo>
                  <a:lnTo>
                    <a:pt x="15142" y="1834"/>
                  </a:lnTo>
                  <a:lnTo>
                    <a:pt x="15581" y="1834"/>
                  </a:lnTo>
                  <a:lnTo>
                    <a:pt x="15581" y="1357"/>
                  </a:lnTo>
                  <a:lnTo>
                    <a:pt x="14225" y="1357"/>
                  </a:lnTo>
                  <a:lnTo>
                    <a:pt x="13308" y="1834"/>
                  </a:lnTo>
                  <a:lnTo>
                    <a:pt x="12832" y="2274"/>
                  </a:lnTo>
                  <a:lnTo>
                    <a:pt x="12392" y="3190"/>
                  </a:lnTo>
                  <a:lnTo>
                    <a:pt x="10559" y="3190"/>
                  </a:lnTo>
                  <a:lnTo>
                    <a:pt x="10559" y="2750"/>
                  </a:lnTo>
                  <a:lnTo>
                    <a:pt x="9642" y="2274"/>
                  </a:lnTo>
                  <a:lnTo>
                    <a:pt x="8726" y="2750"/>
                  </a:lnTo>
                  <a:lnTo>
                    <a:pt x="8249" y="2274"/>
                  </a:lnTo>
                  <a:lnTo>
                    <a:pt x="8249" y="1834"/>
                  </a:lnTo>
                  <a:lnTo>
                    <a:pt x="7333" y="1834"/>
                  </a:lnTo>
                  <a:lnTo>
                    <a:pt x="7333" y="1357"/>
                  </a:lnTo>
                  <a:lnTo>
                    <a:pt x="7333" y="917"/>
                  </a:lnTo>
                  <a:lnTo>
                    <a:pt x="6893" y="440"/>
                  </a:lnTo>
                  <a:lnTo>
                    <a:pt x="5976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24" name="Google Shape;1224;p58"/>
            <p:cNvSpPr/>
            <p:nvPr/>
          </p:nvSpPr>
          <p:spPr>
            <a:xfrm>
              <a:off x="4869000" y="616625"/>
              <a:ext cx="91675" cy="102675"/>
            </a:xfrm>
            <a:custGeom>
              <a:avLst/>
              <a:gdLst/>
              <a:ahLst/>
              <a:cxnLst/>
              <a:rect l="l" t="t" r="r" b="b"/>
              <a:pathLst>
                <a:path w="3667" h="4107" extrusionOk="0">
                  <a:moveTo>
                    <a:pt x="477" y="1"/>
                  </a:moveTo>
                  <a:lnTo>
                    <a:pt x="477" y="441"/>
                  </a:lnTo>
                  <a:lnTo>
                    <a:pt x="0" y="1357"/>
                  </a:lnTo>
                  <a:lnTo>
                    <a:pt x="0" y="2274"/>
                  </a:lnTo>
                  <a:lnTo>
                    <a:pt x="1393" y="2750"/>
                  </a:lnTo>
                  <a:lnTo>
                    <a:pt x="1393" y="3190"/>
                  </a:lnTo>
                  <a:lnTo>
                    <a:pt x="2310" y="3667"/>
                  </a:lnTo>
                  <a:lnTo>
                    <a:pt x="3226" y="4107"/>
                  </a:lnTo>
                  <a:lnTo>
                    <a:pt x="3666" y="3667"/>
                  </a:lnTo>
                  <a:lnTo>
                    <a:pt x="3226" y="3190"/>
                  </a:lnTo>
                  <a:lnTo>
                    <a:pt x="3666" y="2274"/>
                  </a:lnTo>
                  <a:lnTo>
                    <a:pt x="3666" y="1834"/>
                  </a:lnTo>
                  <a:lnTo>
                    <a:pt x="3666" y="917"/>
                  </a:lnTo>
                  <a:lnTo>
                    <a:pt x="2750" y="441"/>
                  </a:lnTo>
                  <a:lnTo>
                    <a:pt x="1833" y="441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25" name="Google Shape;1225;p58"/>
            <p:cNvSpPr/>
            <p:nvPr/>
          </p:nvSpPr>
          <p:spPr>
            <a:xfrm>
              <a:off x="3895675" y="238125"/>
              <a:ext cx="3104225" cy="3780600"/>
            </a:xfrm>
            <a:custGeom>
              <a:avLst/>
              <a:gdLst/>
              <a:ahLst/>
              <a:cxnLst/>
              <a:rect l="l" t="t" r="r" b="b"/>
              <a:pathLst>
                <a:path w="124169" h="151224" extrusionOk="0">
                  <a:moveTo>
                    <a:pt x="63239" y="0"/>
                  </a:moveTo>
                  <a:lnTo>
                    <a:pt x="61406" y="1393"/>
                  </a:lnTo>
                  <a:lnTo>
                    <a:pt x="60490" y="1833"/>
                  </a:lnTo>
                  <a:lnTo>
                    <a:pt x="58180" y="1833"/>
                  </a:lnTo>
                  <a:lnTo>
                    <a:pt x="58657" y="2310"/>
                  </a:lnTo>
                  <a:lnTo>
                    <a:pt x="58657" y="3666"/>
                  </a:lnTo>
                  <a:lnTo>
                    <a:pt x="58180" y="4583"/>
                  </a:lnTo>
                  <a:lnTo>
                    <a:pt x="58657" y="5059"/>
                  </a:lnTo>
                  <a:lnTo>
                    <a:pt x="59096" y="5499"/>
                  </a:lnTo>
                  <a:lnTo>
                    <a:pt x="60013" y="6416"/>
                  </a:lnTo>
                  <a:lnTo>
                    <a:pt x="60929" y="6416"/>
                  </a:lnTo>
                  <a:lnTo>
                    <a:pt x="61406" y="6892"/>
                  </a:lnTo>
                  <a:lnTo>
                    <a:pt x="60490" y="7809"/>
                  </a:lnTo>
                  <a:lnTo>
                    <a:pt x="60013" y="9165"/>
                  </a:lnTo>
                  <a:lnTo>
                    <a:pt x="60490" y="9165"/>
                  </a:lnTo>
                  <a:lnTo>
                    <a:pt x="60929" y="9642"/>
                  </a:lnTo>
                  <a:lnTo>
                    <a:pt x="60013" y="10558"/>
                  </a:lnTo>
                  <a:lnTo>
                    <a:pt x="59096" y="10558"/>
                  </a:lnTo>
                  <a:lnTo>
                    <a:pt x="58180" y="9642"/>
                  </a:lnTo>
                  <a:lnTo>
                    <a:pt x="58657" y="9165"/>
                  </a:lnTo>
                  <a:lnTo>
                    <a:pt x="58180" y="8249"/>
                  </a:lnTo>
                  <a:lnTo>
                    <a:pt x="57263" y="7809"/>
                  </a:lnTo>
                  <a:lnTo>
                    <a:pt x="57263" y="8249"/>
                  </a:lnTo>
                  <a:lnTo>
                    <a:pt x="56824" y="9642"/>
                  </a:lnTo>
                  <a:lnTo>
                    <a:pt x="56824" y="10082"/>
                  </a:lnTo>
                  <a:lnTo>
                    <a:pt x="56824" y="10998"/>
                  </a:lnTo>
                  <a:lnTo>
                    <a:pt x="56824" y="11475"/>
                  </a:lnTo>
                  <a:lnTo>
                    <a:pt x="56347" y="12391"/>
                  </a:lnTo>
                  <a:lnTo>
                    <a:pt x="54074" y="12391"/>
                  </a:lnTo>
                  <a:lnTo>
                    <a:pt x="54074" y="13308"/>
                  </a:lnTo>
                  <a:lnTo>
                    <a:pt x="53597" y="15141"/>
                  </a:lnTo>
                  <a:lnTo>
                    <a:pt x="53597" y="15581"/>
                  </a:lnTo>
                  <a:lnTo>
                    <a:pt x="52681" y="16497"/>
                  </a:lnTo>
                  <a:lnTo>
                    <a:pt x="52681" y="16974"/>
                  </a:lnTo>
                  <a:lnTo>
                    <a:pt x="52681" y="17414"/>
                  </a:lnTo>
                  <a:lnTo>
                    <a:pt x="52241" y="16974"/>
                  </a:lnTo>
                  <a:lnTo>
                    <a:pt x="51764" y="16497"/>
                  </a:lnTo>
                  <a:lnTo>
                    <a:pt x="50848" y="18330"/>
                  </a:lnTo>
                  <a:lnTo>
                    <a:pt x="50848" y="16974"/>
                  </a:lnTo>
                  <a:lnTo>
                    <a:pt x="50848" y="16057"/>
                  </a:lnTo>
                  <a:lnTo>
                    <a:pt x="51324" y="15581"/>
                  </a:lnTo>
                  <a:lnTo>
                    <a:pt x="50848" y="15141"/>
                  </a:lnTo>
                  <a:lnTo>
                    <a:pt x="50848" y="14224"/>
                  </a:lnTo>
                  <a:lnTo>
                    <a:pt x="49491" y="14224"/>
                  </a:lnTo>
                  <a:lnTo>
                    <a:pt x="49015" y="13748"/>
                  </a:lnTo>
                  <a:lnTo>
                    <a:pt x="48575" y="15141"/>
                  </a:lnTo>
                  <a:lnTo>
                    <a:pt x="49015" y="15141"/>
                  </a:lnTo>
                  <a:lnTo>
                    <a:pt x="49491" y="16057"/>
                  </a:lnTo>
                  <a:lnTo>
                    <a:pt x="48575" y="16497"/>
                  </a:lnTo>
                  <a:lnTo>
                    <a:pt x="48575" y="15581"/>
                  </a:lnTo>
                  <a:lnTo>
                    <a:pt x="48098" y="16057"/>
                  </a:lnTo>
                  <a:lnTo>
                    <a:pt x="48098" y="16497"/>
                  </a:lnTo>
                  <a:lnTo>
                    <a:pt x="48575" y="16974"/>
                  </a:lnTo>
                  <a:lnTo>
                    <a:pt x="49491" y="18330"/>
                  </a:lnTo>
                  <a:lnTo>
                    <a:pt x="48575" y="18330"/>
                  </a:lnTo>
                  <a:lnTo>
                    <a:pt x="48098" y="17890"/>
                  </a:lnTo>
                  <a:lnTo>
                    <a:pt x="48098" y="17414"/>
                  </a:lnTo>
                  <a:lnTo>
                    <a:pt x="47658" y="17890"/>
                  </a:lnTo>
                  <a:lnTo>
                    <a:pt x="47182" y="18807"/>
                  </a:lnTo>
                  <a:lnTo>
                    <a:pt x="46742" y="18807"/>
                  </a:lnTo>
                  <a:lnTo>
                    <a:pt x="45825" y="21080"/>
                  </a:lnTo>
                  <a:lnTo>
                    <a:pt x="45349" y="21556"/>
                  </a:lnTo>
                  <a:lnTo>
                    <a:pt x="44909" y="21996"/>
                  </a:lnTo>
                  <a:lnTo>
                    <a:pt x="45349" y="22473"/>
                  </a:lnTo>
                  <a:lnTo>
                    <a:pt x="45825" y="22913"/>
                  </a:lnTo>
                  <a:lnTo>
                    <a:pt x="44909" y="23829"/>
                  </a:lnTo>
                  <a:lnTo>
                    <a:pt x="44432" y="24306"/>
                  </a:lnTo>
                  <a:lnTo>
                    <a:pt x="43992" y="24306"/>
                  </a:lnTo>
                  <a:lnTo>
                    <a:pt x="44909" y="25222"/>
                  </a:lnTo>
                  <a:lnTo>
                    <a:pt x="44909" y="26139"/>
                  </a:lnTo>
                  <a:lnTo>
                    <a:pt x="45349" y="27495"/>
                  </a:lnTo>
                  <a:lnTo>
                    <a:pt x="45349" y="27972"/>
                  </a:lnTo>
                  <a:lnTo>
                    <a:pt x="44909" y="28412"/>
                  </a:lnTo>
                  <a:lnTo>
                    <a:pt x="43992" y="28888"/>
                  </a:lnTo>
                  <a:lnTo>
                    <a:pt x="42599" y="29328"/>
                  </a:lnTo>
                  <a:lnTo>
                    <a:pt x="42159" y="29805"/>
                  </a:lnTo>
                  <a:lnTo>
                    <a:pt x="40326" y="29328"/>
                  </a:lnTo>
                  <a:lnTo>
                    <a:pt x="39410" y="28888"/>
                  </a:lnTo>
                  <a:lnTo>
                    <a:pt x="38493" y="28888"/>
                  </a:lnTo>
                  <a:lnTo>
                    <a:pt x="37577" y="28412"/>
                  </a:lnTo>
                  <a:lnTo>
                    <a:pt x="37577" y="27972"/>
                  </a:lnTo>
                  <a:lnTo>
                    <a:pt x="37100" y="27055"/>
                  </a:lnTo>
                  <a:lnTo>
                    <a:pt x="37100" y="26579"/>
                  </a:lnTo>
                  <a:lnTo>
                    <a:pt x="38933" y="25662"/>
                  </a:lnTo>
                  <a:lnTo>
                    <a:pt x="38493" y="25222"/>
                  </a:lnTo>
                  <a:lnTo>
                    <a:pt x="39850" y="25222"/>
                  </a:lnTo>
                  <a:lnTo>
                    <a:pt x="39850" y="24746"/>
                  </a:lnTo>
                  <a:lnTo>
                    <a:pt x="38933" y="24306"/>
                  </a:lnTo>
                  <a:lnTo>
                    <a:pt x="38493" y="23829"/>
                  </a:lnTo>
                  <a:lnTo>
                    <a:pt x="38017" y="23389"/>
                  </a:lnTo>
                  <a:lnTo>
                    <a:pt x="37100" y="23389"/>
                  </a:lnTo>
                  <a:lnTo>
                    <a:pt x="36660" y="22473"/>
                  </a:lnTo>
                  <a:lnTo>
                    <a:pt x="36184" y="22473"/>
                  </a:lnTo>
                  <a:lnTo>
                    <a:pt x="34827" y="23389"/>
                  </a:lnTo>
                  <a:lnTo>
                    <a:pt x="33434" y="23389"/>
                  </a:lnTo>
                  <a:lnTo>
                    <a:pt x="33911" y="23829"/>
                  </a:lnTo>
                  <a:lnTo>
                    <a:pt x="32518" y="23829"/>
                  </a:lnTo>
                  <a:lnTo>
                    <a:pt x="33911" y="24306"/>
                  </a:lnTo>
                  <a:lnTo>
                    <a:pt x="34351" y="24746"/>
                  </a:lnTo>
                  <a:lnTo>
                    <a:pt x="34827" y="25222"/>
                  </a:lnTo>
                  <a:lnTo>
                    <a:pt x="34827" y="25662"/>
                  </a:lnTo>
                  <a:lnTo>
                    <a:pt x="34827" y="26579"/>
                  </a:lnTo>
                  <a:lnTo>
                    <a:pt x="35267" y="27055"/>
                  </a:lnTo>
                  <a:lnTo>
                    <a:pt x="35267" y="27495"/>
                  </a:lnTo>
                  <a:lnTo>
                    <a:pt x="35744" y="27495"/>
                  </a:lnTo>
                  <a:lnTo>
                    <a:pt x="35267" y="28412"/>
                  </a:lnTo>
                  <a:lnTo>
                    <a:pt x="35744" y="28888"/>
                  </a:lnTo>
                  <a:lnTo>
                    <a:pt x="35744" y="30245"/>
                  </a:lnTo>
                  <a:lnTo>
                    <a:pt x="37577" y="30245"/>
                  </a:lnTo>
                  <a:lnTo>
                    <a:pt x="38017" y="30721"/>
                  </a:lnTo>
                  <a:lnTo>
                    <a:pt x="38017" y="31161"/>
                  </a:lnTo>
                  <a:lnTo>
                    <a:pt x="38493" y="31638"/>
                  </a:lnTo>
                  <a:lnTo>
                    <a:pt x="38493" y="32078"/>
                  </a:lnTo>
                  <a:lnTo>
                    <a:pt x="39410" y="32554"/>
                  </a:lnTo>
                  <a:lnTo>
                    <a:pt x="38933" y="32994"/>
                  </a:lnTo>
                  <a:lnTo>
                    <a:pt x="38493" y="34387"/>
                  </a:lnTo>
                  <a:lnTo>
                    <a:pt x="39410" y="35304"/>
                  </a:lnTo>
                  <a:lnTo>
                    <a:pt x="39850" y="35744"/>
                  </a:lnTo>
                  <a:lnTo>
                    <a:pt x="38933" y="36220"/>
                  </a:lnTo>
                  <a:lnTo>
                    <a:pt x="38493" y="35744"/>
                  </a:lnTo>
                  <a:lnTo>
                    <a:pt x="37577" y="36220"/>
                  </a:lnTo>
                  <a:lnTo>
                    <a:pt x="36660" y="36220"/>
                  </a:lnTo>
                  <a:lnTo>
                    <a:pt x="37100" y="35304"/>
                  </a:lnTo>
                  <a:lnTo>
                    <a:pt x="37577" y="35304"/>
                  </a:lnTo>
                  <a:lnTo>
                    <a:pt x="36184" y="34387"/>
                  </a:lnTo>
                  <a:lnTo>
                    <a:pt x="35744" y="34827"/>
                  </a:lnTo>
                  <a:lnTo>
                    <a:pt x="34827" y="34827"/>
                  </a:lnTo>
                  <a:lnTo>
                    <a:pt x="33911" y="34387"/>
                  </a:lnTo>
                  <a:lnTo>
                    <a:pt x="33911" y="34827"/>
                  </a:lnTo>
                  <a:lnTo>
                    <a:pt x="33434" y="36220"/>
                  </a:lnTo>
                  <a:lnTo>
                    <a:pt x="32994" y="37577"/>
                  </a:lnTo>
                  <a:lnTo>
                    <a:pt x="32078" y="38053"/>
                  </a:lnTo>
                  <a:lnTo>
                    <a:pt x="31601" y="38493"/>
                  </a:lnTo>
                  <a:lnTo>
                    <a:pt x="31601" y="39410"/>
                  </a:lnTo>
                  <a:lnTo>
                    <a:pt x="31601" y="40326"/>
                  </a:lnTo>
                  <a:lnTo>
                    <a:pt x="31161" y="41243"/>
                  </a:lnTo>
                  <a:lnTo>
                    <a:pt x="30685" y="41719"/>
                  </a:lnTo>
                  <a:lnTo>
                    <a:pt x="31161" y="42159"/>
                  </a:lnTo>
                  <a:lnTo>
                    <a:pt x="32518" y="43076"/>
                  </a:lnTo>
                  <a:lnTo>
                    <a:pt x="33434" y="43552"/>
                  </a:lnTo>
                  <a:lnTo>
                    <a:pt x="33434" y="43992"/>
                  </a:lnTo>
                  <a:lnTo>
                    <a:pt x="34827" y="44909"/>
                  </a:lnTo>
                  <a:lnTo>
                    <a:pt x="35267" y="46302"/>
                  </a:lnTo>
                  <a:lnTo>
                    <a:pt x="35267" y="46742"/>
                  </a:lnTo>
                  <a:lnTo>
                    <a:pt x="37577" y="45825"/>
                  </a:lnTo>
                  <a:lnTo>
                    <a:pt x="38017" y="46302"/>
                  </a:lnTo>
                  <a:lnTo>
                    <a:pt x="38933" y="47218"/>
                  </a:lnTo>
                  <a:lnTo>
                    <a:pt x="38933" y="47218"/>
                  </a:lnTo>
                  <a:lnTo>
                    <a:pt x="37577" y="46742"/>
                  </a:lnTo>
                  <a:lnTo>
                    <a:pt x="37100" y="47218"/>
                  </a:lnTo>
                  <a:lnTo>
                    <a:pt x="36184" y="47218"/>
                  </a:lnTo>
                  <a:lnTo>
                    <a:pt x="35267" y="46742"/>
                  </a:lnTo>
                  <a:lnTo>
                    <a:pt x="34827" y="46302"/>
                  </a:lnTo>
                  <a:lnTo>
                    <a:pt x="34351" y="46302"/>
                  </a:lnTo>
                  <a:lnTo>
                    <a:pt x="33911" y="46742"/>
                  </a:lnTo>
                  <a:lnTo>
                    <a:pt x="33434" y="46302"/>
                  </a:lnTo>
                  <a:lnTo>
                    <a:pt x="32518" y="46742"/>
                  </a:lnTo>
                  <a:lnTo>
                    <a:pt x="30685" y="46302"/>
                  </a:lnTo>
                  <a:lnTo>
                    <a:pt x="29768" y="45825"/>
                  </a:lnTo>
                  <a:lnTo>
                    <a:pt x="28852" y="45825"/>
                  </a:lnTo>
                  <a:lnTo>
                    <a:pt x="28852" y="45385"/>
                  </a:lnTo>
                  <a:lnTo>
                    <a:pt x="28412" y="45825"/>
                  </a:lnTo>
                  <a:lnTo>
                    <a:pt x="27019" y="45825"/>
                  </a:lnTo>
                  <a:lnTo>
                    <a:pt x="25662" y="45385"/>
                  </a:lnTo>
                  <a:lnTo>
                    <a:pt x="25662" y="46302"/>
                  </a:lnTo>
                  <a:lnTo>
                    <a:pt x="25186" y="46742"/>
                  </a:lnTo>
                  <a:lnTo>
                    <a:pt x="25186" y="47218"/>
                  </a:lnTo>
                  <a:lnTo>
                    <a:pt x="26102" y="47658"/>
                  </a:lnTo>
                  <a:lnTo>
                    <a:pt x="26579" y="48135"/>
                  </a:lnTo>
                  <a:lnTo>
                    <a:pt x="27935" y="48575"/>
                  </a:lnTo>
                  <a:lnTo>
                    <a:pt x="27935" y="48135"/>
                  </a:lnTo>
                  <a:lnTo>
                    <a:pt x="28412" y="48135"/>
                  </a:lnTo>
                  <a:lnTo>
                    <a:pt x="29768" y="49051"/>
                  </a:lnTo>
                  <a:lnTo>
                    <a:pt x="30245" y="50884"/>
                  </a:lnTo>
                  <a:lnTo>
                    <a:pt x="29328" y="51324"/>
                  </a:lnTo>
                  <a:lnTo>
                    <a:pt x="28852" y="51801"/>
                  </a:lnTo>
                  <a:lnTo>
                    <a:pt x="27935" y="51324"/>
                  </a:lnTo>
                  <a:lnTo>
                    <a:pt x="27019" y="51801"/>
                  </a:lnTo>
                  <a:lnTo>
                    <a:pt x="26579" y="51801"/>
                  </a:lnTo>
                  <a:lnTo>
                    <a:pt x="25186" y="50884"/>
                  </a:lnTo>
                  <a:lnTo>
                    <a:pt x="24746" y="50408"/>
                  </a:lnTo>
                  <a:lnTo>
                    <a:pt x="24269" y="49968"/>
                  </a:lnTo>
                  <a:lnTo>
                    <a:pt x="23829" y="50884"/>
                  </a:lnTo>
                  <a:lnTo>
                    <a:pt x="23353" y="50408"/>
                  </a:lnTo>
                  <a:lnTo>
                    <a:pt x="21996" y="49968"/>
                  </a:lnTo>
                  <a:lnTo>
                    <a:pt x="21996" y="49051"/>
                  </a:lnTo>
                  <a:lnTo>
                    <a:pt x="21520" y="49051"/>
                  </a:lnTo>
                  <a:lnTo>
                    <a:pt x="21080" y="48575"/>
                  </a:lnTo>
                  <a:lnTo>
                    <a:pt x="21080" y="48135"/>
                  </a:lnTo>
                  <a:lnTo>
                    <a:pt x="20603" y="47658"/>
                  </a:lnTo>
                  <a:lnTo>
                    <a:pt x="20603" y="47218"/>
                  </a:lnTo>
                  <a:lnTo>
                    <a:pt x="20163" y="46302"/>
                  </a:lnTo>
                  <a:lnTo>
                    <a:pt x="19687" y="45825"/>
                  </a:lnTo>
                  <a:lnTo>
                    <a:pt x="19687" y="45385"/>
                  </a:lnTo>
                  <a:lnTo>
                    <a:pt x="20163" y="44909"/>
                  </a:lnTo>
                  <a:lnTo>
                    <a:pt x="19687" y="43992"/>
                  </a:lnTo>
                  <a:lnTo>
                    <a:pt x="19247" y="43076"/>
                  </a:lnTo>
                  <a:lnTo>
                    <a:pt x="19247" y="42636"/>
                  </a:lnTo>
                  <a:lnTo>
                    <a:pt x="18770" y="42636"/>
                  </a:lnTo>
                  <a:lnTo>
                    <a:pt x="18330" y="41719"/>
                  </a:lnTo>
                  <a:lnTo>
                    <a:pt x="16937" y="42159"/>
                  </a:lnTo>
                  <a:lnTo>
                    <a:pt x="16021" y="42159"/>
                  </a:lnTo>
                  <a:lnTo>
                    <a:pt x="15104" y="41719"/>
                  </a:lnTo>
                  <a:lnTo>
                    <a:pt x="16021" y="41719"/>
                  </a:lnTo>
                  <a:lnTo>
                    <a:pt x="16021" y="41243"/>
                  </a:lnTo>
                  <a:lnTo>
                    <a:pt x="14664" y="41243"/>
                  </a:lnTo>
                  <a:lnTo>
                    <a:pt x="14664" y="40803"/>
                  </a:lnTo>
                  <a:lnTo>
                    <a:pt x="13748" y="40803"/>
                  </a:lnTo>
                  <a:lnTo>
                    <a:pt x="13271" y="40326"/>
                  </a:lnTo>
                  <a:lnTo>
                    <a:pt x="12831" y="39410"/>
                  </a:lnTo>
                  <a:lnTo>
                    <a:pt x="13271" y="38493"/>
                  </a:lnTo>
                  <a:lnTo>
                    <a:pt x="12831" y="38493"/>
                  </a:lnTo>
                  <a:lnTo>
                    <a:pt x="12355" y="38053"/>
                  </a:lnTo>
                  <a:lnTo>
                    <a:pt x="13748" y="38053"/>
                  </a:lnTo>
                  <a:lnTo>
                    <a:pt x="14664" y="38970"/>
                  </a:lnTo>
                  <a:lnTo>
                    <a:pt x="15104" y="39410"/>
                  </a:lnTo>
                  <a:lnTo>
                    <a:pt x="15581" y="38970"/>
                  </a:lnTo>
                  <a:lnTo>
                    <a:pt x="15581" y="38493"/>
                  </a:lnTo>
                  <a:lnTo>
                    <a:pt x="16497" y="38970"/>
                  </a:lnTo>
                  <a:lnTo>
                    <a:pt x="17854" y="39410"/>
                  </a:lnTo>
                  <a:lnTo>
                    <a:pt x="18770" y="39410"/>
                  </a:lnTo>
                  <a:lnTo>
                    <a:pt x="19247" y="39886"/>
                  </a:lnTo>
                  <a:lnTo>
                    <a:pt x="21080" y="39886"/>
                  </a:lnTo>
                  <a:lnTo>
                    <a:pt x="22436" y="40326"/>
                  </a:lnTo>
                  <a:lnTo>
                    <a:pt x="22913" y="39410"/>
                  </a:lnTo>
                  <a:lnTo>
                    <a:pt x="23353" y="38970"/>
                  </a:lnTo>
                  <a:lnTo>
                    <a:pt x="23829" y="39410"/>
                  </a:lnTo>
                  <a:lnTo>
                    <a:pt x="24269" y="39886"/>
                  </a:lnTo>
                  <a:lnTo>
                    <a:pt x="27019" y="39886"/>
                  </a:lnTo>
                  <a:lnTo>
                    <a:pt x="27935" y="38970"/>
                  </a:lnTo>
                  <a:lnTo>
                    <a:pt x="28412" y="38493"/>
                  </a:lnTo>
                  <a:lnTo>
                    <a:pt x="29328" y="38053"/>
                  </a:lnTo>
                  <a:lnTo>
                    <a:pt x="29768" y="37577"/>
                  </a:lnTo>
                  <a:lnTo>
                    <a:pt x="29768" y="37137"/>
                  </a:lnTo>
                  <a:lnTo>
                    <a:pt x="30245" y="36660"/>
                  </a:lnTo>
                  <a:lnTo>
                    <a:pt x="30685" y="36660"/>
                  </a:lnTo>
                  <a:lnTo>
                    <a:pt x="30685" y="36220"/>
                  </a:lnTo>
                  <a:lnTo>
                    <a:pt x="30685" y="35744"/>
                  </a:lnTo>
                  <a:lnTo>
                    <a:pt x="31161" y="35744"/>
                  </a:lnTo>
                  <a:lnTo>
                    <a:pt x="31601" y="33471"/>
                  </a:lnTo>
                  <a:lnTo>
                    <a:pt x="30685" y="32554"/>
                  </a:lnTo>
                  <a:lnTo>
                    <a:pt x="30685" y="31638"/>
                  </a:lnTo>
                  <a:lnTo>
                    <a:pt x="30245" y="31638"/>
                  </a:lnTo>
                  <a:lnTo>
                    <a:pt x="30245" y="30721"/>
                  </a:lnTo>
                  <a:lnTo>
                    <a:pt x="29768" y="31161"/>
                  </a:lnTo>
                  <a:lnTo>
                    <a:pt x="29328" y="30721"/>
                  </a:lnTo>
                  <a:lnTo>
                    <a:pt x="29328" y="29805"/>
                  </a:lnTo>
                  <a:lnTo>
                    <a:pt x="27935" y="29805"/>
                  </a:lnTo>
                  <a:lnTo>
                    <a:pt x="27495" y="29328"/>
                  </a:lnTo>
                  <a:lnTo>
                    <a:pt x="26102" y="29328"/>
                  </a:lnTo>
                  <a:lnTo>
                    <a:pt x="25186" y="29805"/>
                  </a:lnTo>
                  <a:lnTo>
                    <a:pt x="24746" y="29328"/>
                  </a:lnTo>
                  <a:lnTo>
                    <a:pt x="24269" y="28888"/>
                  </a:lnTo>
                  <a:lnTo>
                    <a:pt x="23353" y="28412"/>
                  </a:lnTo>
                  <a:lnTo>
                    <a:pt x="23353" y="28888"/>
                  </a:lnTo>
                  <a:lnTo>
                    <a:pt x="22913" y="28412"/>
                  </a:lnTo>
                  <a:lnTo>
                    <a:pt x="21520" y="27495"/>
                  </a:lnTo>
                  <a:lnTo>
                    <a:pt x="20163" y="27495"/>
                  </a:lnTo>
                  <a:lnTo>
                    <a:pt x="18770" y="27055"/>
                  </a:lnTo>
                  <a:lnTo>
                    <a:pt x="17414" y="26579"/>
                  </a:lnTo>
                  <a:lnTo>
                    <a:pt x="16497" y="27055"/>
                  </a:lnTo>
                  <a:lnTo>
                    <a:pt x="12355" y="27055"/>
                  </a:lnTo>
                  <a:lnTo>
                    <a:pt x="11915" y="26579"/>
                  </a:lnTo>
                  <a:lnTo>
                    <a:pt x="10998" y="27495"/>
                  </a:lnTo>
                  <a:lnTo>
                    <a:pt x="10998" y="27055"/>
                  </a:lnTo>
                  <a:lnTo>
                    <a:pt x="10522" y="26579"/>
                  </a:lnTo>
                  <a:lnTo>
                    <a:pt x="10082" y="27055"/>
                  </a:lnTo>
                  <a:lnTo>
                    <a:pt x="9165" y="26139"/>
                  </a:lnTo>
                  <a:lnTo>
                    <a:pt x="8689" y="26139"/>
                  </a:lnTo>
                  <a:lnTo>
                    <a:pt x="8249" y="25222"/>
                  </a:lnTo>
                  <a:lnTo>
                    <a:pt x="7772" y="25222"/>
                  </a:lnTo>
                  <a:lnTo>
                    <a:pt x="7332" y="26139"/>
                  </a:lnTo>
                  <a:lnTo>
                    <a:pt x="6856" y="26139"/>
                  </a:lnTo>
                  <a:lnTo>
                    <a:pt x="6416" y="25222"/>
                  </a:lnTo>
                  <a:lnTo>
                    <a:pt x="5939" y="25222"/>
                  </a:lnTo>
                  <a:lnTo>
                    <a:pt x="5939" y="26579"/>
                  </a:lnTo>
                  <a:lnTo>
                    <a:pt x="5023" y="26579"/>
                  </a:lnTo>
                  <a:lnTo>
                    <a:pt x="4583" y="26139"/>
                  </a:lnTo>
                  <a:lnTo>
                    <a:pt x="3666" y="26579"/>
                  </a:lnTo>
                  <a:lnTo>
                    <a:pt x="2750" y="27055"/>
                  </a:lnTo>
                  <a:lnTo>
                    <a:pt x="1357" y="27495"/>
                  </a:lnTo>
                  <a:lnTo>
                    <a:pt x="917" y="28888"/>
                  </a:lnTo>
                  <a:lnTo>
                    <a:pt x="917" y="30721"/>
                  </a:lnTo>
                  <a:lnTo>
                    <a:pt x="440" y="31161"/>
                  </a:lnTo>
                  <a:lnTo>
                    <a:pt x="440" y="31638"/>
                  </a:lnTo>
                  <a:lnTo>
                    <a:pt x="0" y="32078"/>
                  </a:lnTo>
                  <a:lnTo>
                    <a:pt x="0" y="32554"/>
                  </a:lnTo>
                  <a:lnTo>
                    <a:pt x="440" y="32994"/>
                  </a:lnTo>
                  <a:lnTo>
                    <a:pt x="917" y="33471"/>
                  </a:lnTo>
                  <a:lnTo>
                    <a:pt x="1357" y="33911"/>
                  </a:lnTo>
                  <a:lnTo>
                    <a:pt x="1357" y="34387"/>
                  </a:lnTo>
                  <a:lnTo>
                    <a:pt x="1833" y="34387"/>
                  </a:lnTo>
                  <a:lnTo>
                    <a:pt x="2750" y="34827"/>
                  </a:lnTo>
                  <a:lnTo>
                    <a:pt x="3666" y="35744"/>
                  </a:lnTo>
                  <a:lnTo>
                    <a:pt x="3666" y="36660"/>
                  </a:lnTo>
                  <a:lnTo>
                    <a:pt x="3666" y="37137"/>
                  </a:lnTo>
                  <a:lnTo>
                    <a:pt x="3190" y="38053"/>
                  </a:lnTo>
                  <a:lnTo>
                    <a:pt x="3190" y="38970"/>
                  </a:lnTo>
                  <a:lnTo>
                    <a:pt x="3190" y="39410"/>
                  </a:lnTo>
                  <a:lnTo>
                    <a:pt x="3666" y="40326"/>
                  </a:lnTo>
                  <a:lnTo>
                    <a:pt x="4106" y="41243"/>
                  </a:lnTo>
                  <a:lnTo>
                    <a:pt x="4583" y="41719"/>
                  </a:lnTo>
                  <a:lnTo>
                    <a:pt x="4583" y="42159"/>
                  </a:lnTo>
                  <a:lnTo>
                    <a:pt x="5499" y="42636"/>
                  </a:lnTo>
                  <a:lnTo>
                    <a:pt x="5939" y="43076"/>
                  </a:lnTo>
                  <a:lnTo>
                    <a:pt x="6856" y="43992"/>
                  </a:lnTo>
                  <a:lnTo>
                    <a:pt x="7332" y="44909"/>
                  </a:lnTo>
                  <a:lnTo>
                    <a:pt x="7332" y="45385"/>
                  </a:lnTo>
                  <a:lnTo>
                    <a:pt x="7332" y="45825"/>
                  </a:lnTo>
                  <a:lnTo>
                    <a:pt x="6856" y="46302"/>
                  </a:lnTo>
                  <a:lnTo>
                    <a:pt x="7332" y="47218"/>
                  </a:lnTo>
                  <a:lnTo>
                    <a:pt x="6856" y="47658"/>
                  </a:lnTo>
                  <a:lnTo>
                    <a:pt x="6856" y="48135"/>
                  </a:lnTo>
                  <a:lnTo>
                    <a:pt x="7332" y="48575"/>
                  </a:lnTo>
                  <a:lnTo>
                    <a:pt x="7332" y="49051"/>
                  </a:lnTo>
                  <a:lnTo>
                    <a:pt x="7772" y="49491"/>
                  </a:lnTo>
                  <a:lnTo>
                    <a:pt x="7772" y="49968"/>
                  </a:lnTo>
                  <a:lnTo>
                    <a:pt x="7772" y="50408"/>
                  </a:lnTo>
                  <a:lnTo>
                    <a:pt x="8249" y="50884"/>
                  </a:lnTo>
                  <a:lnTo>
                    <a:pt x="8689" y="50408"/>
                  </a:lnTo>
                  <a:lnTo>
                    <a:pt x="8689" y="50884"/>
                  </a:lnTo>
                  <a:lnTo>
                    <a:pt x="9165" y="51324"/>
                  </a:lnTo>
                  <a:lnTo>
                    <a:pt x="8249" y="51801"/>
                  </a:lnTo>
                  <a:lnTo>
                    <a:pt x="8689" y="51801"/>
                  </a:lnTo>
                  <a:lnTo>
                    <a:pt x="9165" y="52241"/>
                  </a:lnTo>
                  <a:lnTo>
                    <a:pt x="9165" y="52717"/>
                  </a:lnTo>
                  <a:lnTo>
                    <a:pt x="9165" y="53157"/>
                  </a:lnTo>
                  <a:lnTo>
                    <a:pt x="10082" y="53157"/>
                  </a:lnTo>
                  <a:lnTo>
                    <a:pt x="10522" y="53634"/>
                  </a:lnTo>
                  <a:lnTo>
                    <a:pt x="10998" y="54074"/>
                  </a:lnTo>
                  <a:lnTo>
                    <a:pt x="10998" y="54550"/>
                  </a:lnTo>
                  <a:lnTo>
                    <a:pt x="10998" y="54990"/>
                  </a:lnTo>
                  <a:lnTo>
                    <a:pt x="10522" y="55467"/>
                  </a:lnTo>
                  <a:lnTo>
                    <a:pt x="9605" y="55467"/>
                  </a:lnTo>
                  <a:lnTo>
                    <a:pt x="10082" y="56383"/>
                  </a:lnTo>
                  <a:lnTo>
                    <a:pt x="10522" y="56383"/>
                  </a:lnTo>
                  <a:lnTo>
                    <a:pt x="10998" y="56823"/>
                  </a:lnTo>
                  <a:lnTo>
                    <a:pt x="11438" y="57300"/>
                  </a:lnTo>
                  <a:lnTo>
                    <a:pt x="13271" y="57740"/>
                  </a:lnTo>
                  <a:lnTo>
                    <a:pt x="14664" y="58216"/>
                  </a:lnTo>
                  <a:lnTo>
                    <a:pt x="15104" y="58656"/>
                  </a:lnTo>
                  <a:lnTo>
                    <a:pt x="15581" y="59573"/>
                  </a:lnTo>
                  <a:lnTo>
                    <a:pt x="15104" y="60489"/>
                  </a:lnTo>
                  <a:lnTo>
                    <a:pt x="14188" y="60966"/>
                  </a:lnTo>
                  <a:lnTo>
                    <a:pt x="13748" y="62322"/>
                  </a:lnTo>
                  <a:lnTo>
                    <a:pt x="13748" y="62799"/>
                  </a:lnTo>
                  <a:lnTo>
                    <a:pt x="13271" y="63239"/>
                  </a:lnTo>
                  <a:lnTo>
                    <a:pt x="12831" y="63716"/>
                  </a:lnTo>
                  <a:lnTo>
                    <a:pt x="13271" y="64632"/>
                  </a:lnTo>
                  <a:lnTo>
                    <a:pt x="12831" y="65072"/>
                  </a:lnTo>
                  <a:lnTo>
                    <a:pt x="13271" y="65549"/>
                  </a:lnTo>
                  <a:lnTo>
                    <a:pt x="12831" y="65988"/>
                  </a:lnTo>
                  <a:lnTo>
                    <a:pt x="12355" y="66465"/>
                  </a:lnTo>
                  <a:lnTo>
                    <a:pt x="12355" y="65988"/>
                  </a:lnTo>
                  <a:lnTo>
                    <a:pt x="11915" y="66465"/>
                  </a:lnTo>
                  <a:lnTo>
                    <a:pt x="11915" y="67382"/>
                  </a:lnTo>
                  <a:lnTo>
                    <a:pt x="11438" y="68298"/>
                  </a:lnTo>
                  <a:lnTo>
                    <a:pt x="10998" y="68738"/>
                  </a:lnTo>
                  <a:lnTo>
                    <a:pt x="10522" y="69215"/>
                  </a:lnTo>
                  <a:lnTo>
                    <a:pt x="10082" y="70131"/>
                  </a:lnTo>
                  <a:lnTo>
                    <a:pt x="9605" y="71048"/>
                  </a:lnTo>
                  <a:lnTo>
                    <a:pt x="9165" y="71964"/>
                  </a:lnTo>
                  <a:lnTo>
                    <a:pt x="9165" y="72881"/>
                  </a:lnTo>
                  <a:lnTo>
                    <a:pt x="10082" y="72881"/>
                  </a:lnTo>
                  <a:lnTo>
                    <a:pt x="10998" y="71964"/>
                  </a:lnTo>
                  <a:lnTo>
                    <a:pt x="11438" y="71964"/>
                  </a:lnTo>
                  <a:lnTo>
                    <a:pt x="11438" y="72881"/>
                  </a:lnTo>
                  <a:lnTo>
                    <a:pt x="11438" y="73797"/>
                  </a:lnTo>
                  <a:lnTo>
                    <a:pt x="11438" y="74237"/>
                  </a:lnTo>
                  <a:lnTo>
                    <a:pt x="12355" y="74237"/>
                  </a:lnTo>
                  <a:lnTo>
                    <a:pt x="12831" y="74714"/>
                  </a:lnTo>
                  <a:lnTo>
                    <a:pt x="13748" y="75154"/>
                  </a:lnTo>
                  <a:lnTo>
                    <a:pt x="14188" y="74714"/>
                  </a:lnTo>
                  <a:lnTo>
                    <a:pt x="15104" y="74237"/>
                  </a:lnTo>
                  <a:lnTo>
                    <a:pt x="15581" y="74237"/>
                  </a:lnTo>
                  <a:lnTo>
                    <a:pt x="16021" y="74714"/>
                  </a:lnTo>
                  <a:lnTo>
                    <a:pt x="16937" y="74714"/>
                  </a:lnTo>
                  <a:lnTo>
                    <a:pt x="16937" y="75630"/>
                  </a:lnTo>
                  <a:lnTo>
                    <a:pt x="16497" y="75630"/>
                  </a:lnTo>
                  <a:lnTo>
                    <a:pt x="15104" y="76070"/>
                  </a:lnTo>
                  <a:lnTo>
                    <a:pt x="12831" y="76070"/>
                  </a:lnTo>
                  <a:lnTo>
                    <a:pt x="12831" y="76547"/>
                  </a:lnTo>
                  <a:lnTo>
                    <a:pt x="12355" y="76547"/>
                  </a:lnTo>
                  <a:lnTo>
                    <a:pt x="12355" y="76070"/>
                  </a:lnTo>
                  <a:lnTo>
                    <a:pt x="11915" y="76547"/>
                  </a:lnTo>
                  <a:lnTo>
                    <a:pt x="11915" y="76987"/>
                  </a:lnTo>
                  <a:lnTo>
                    <a:pt x="11915" y="77463"/>
                  </a:lnTo>
                  <a:lnTo>
                    <a:pt x="11915" y="77903"/>
                  </a:lnTo>
                  <a:lnTo>
                    <a:pt x="11438" y="77903"/>
                  </a:lnTo>
                  <a:lnTo>
                    <a:pt x="10998" y="76987"/>
                  </a:lnTo>
                  <a:lnTo>
                    <a:pt x="10522" y="77463"/>
                  </a:lnTo>
                  <a:lnTo>
                    <a:pt x="10522" y="77903"/>
                  </a:lnTo>
                  <a:lnTo>
                    <a:pt x="10522" y="78820"/>
                  </a:lnTo>
                  <a:lnTo>
                    <a:pt x="10522" y="79736"/>
                  </a:lnTo>
                  <a:lnTo>
                    <a:pt x="10998" y="79736"/>
                  </a:lnTo>
                  <a:lnTo>
                    <a:pt x="11438" y="80213"/>
                  </a:lnTo>
                  <a:lnTo>
                    <a:pt x="11438" y="81129"/>
                  </a:lnTo>
                  <a:lnTo>
                    <a:pt x="10522" y="82046"/>
                  </a:lnTo>
                  <a:lnTo>
                    <a:pt x="10522" y="82486"/>
                  </a:lnTo>
                  <a:lnTo>
                    <a:pt x="10998" y="82962"/>
                  </a:lnTo>
                  <a:lnTo>
                    <a:pt x="10522" y="83879"/>
                  </a:lnTo>
                  <a:lnTo>
                    <a:pt x="10998" y="84795"/>
                  </a:lnTo>
                  <a:lnTo>
                    <a:pt x="11438" y="85712"/>
                  </a:lnTo>
                  <a:lnTo>
                    <a:pt x="12355" y="86152"/>
                  </a:lnTo>
                  <a:lnTo>
                    <a:pt x="12831" y="86628"/>
                  </a:lnTo>
                  <a:lnTo>
                    <a:pt x="12831" y="87068"/>
                  </a:lnTo>
                  <a:lnTo>
                    <a:pt x="12355" y="87985"/>
                  </a:lnTo>
                  <a:lnTo>
                    <a:pt x="11915" y="87545"/>
                  </a:lnTo>
                  <a:lnTo>
                    <a:pt x="11438" y="87068"/>
                  </a:lnTo>
                  <a:lnTo>
                    <a:pt x="10998" y="87545"/>
                  </a:lnTo>
                  <a:lnTo>
                    <a:pt x="10998" y="87985"/>
                  </a:lnTo>
                  <a:lnTo>
                    <a:pt x="11438" y="88461"/>
                  </a:lnTo>
                  <a:lnTo>
                    <a:pt x="11915" y="88461"/>
                  </a:lnTo>
                  <a:lnTo>
                    <a:pt x="11438" y="89378"/>
                  </a:lnTo>
                  <a:lnTo>
                    <a:pt x="10998" y="89378"/>
                  </a:lnTo>
                  <a:lnTo>
                    <a:pt x="10998" y="89818"/>
                  </a:lnTo>
                  <a:lnTo>
                    <a:pt x="11438" y="89818"/>
                  </a:lnTo>
                  <a:lnTo>
                    <a:pt x="11438" y="90294"/>
                  </a:lnTo>
                  <a:lnTo>
                    <a:pt x="11915" y="89818"/>
                  </a:lnTo>
                  <a:lnTo>
                    <a:pt x="12355" y="89818"/>
                  </a:lnTo>
                  <a:lnTo>
                    <a:pt x="12355" y="90734"/>
                  </a:lnTo>
                  <a:lnTo>
                    <a:pt x="12831" y="91651"/>
                  </a:lnTo>
                  <a:lnTo>
                    <a:pt x="11438" y="91651"/>
                  </a:lnTo>
                  <a:lnTo>
                    <a:pt x="12355" y="92567"/>
                  </a:lnTo>
                  <a:lnTo>
                    <a:pt x="13271" y="92567"/>
                  </a:lnTo>
                  <a:lnTo>
                    <a:pt x="13271" y="93044"/>
                  </a:lnTo>
                  <a:lnTo>
                    <a:pt x="13748" y="93960"/>
                  </a:lnTo>
                  <a:lnTo>
                    <a:pt x="13748" y="94877"/>
                  </a:lnTo>
                  <a:lnTo>
                    <a:pt x="14188" y="95793"/>
                  </a:lnTo>
                  <a:lnTo>
                    <a:pt x="15581" y="95793"/>
                  </a:lnTo>
                  <a:lnTo>
                    <a:pt x="15581" y="96233"/>
                  </a:lnTo>
                  <a:lnTo>
                    <a:pt x="18330" y="96233"/>
                  </a:lnTo>
                  <a:lnTo>
                    <a:pt x="18770" y="96710"/>
                  </a:lnTo>
                  <a:lnTo>
                    <a:pt x="18770" y="97150"/>
                  </a:lnTo>
                  <a:lnTo>
                    <a:pt x="19247" y="97150"/>
                  </a:lnTo>
                  <a:lnTo>
                    <a:pt x="20163" y="96710"/>
                  </a:lnTo>
                  <a:lnTo>
                    <a:pt x="20163" y="96233"/>
                  </a:lnTo>
                  <a:lnTo>
                    <a:pt x="20603" y="95793"/>
                  </a:lnTo>
                  <a:lnTo>
                    <a:pt x="21520" y="96233"/>
                  </a:lnTo>
                  <a:lnTo>
                    <a:pt x="22436" y="97150"/>
                  </a:lnTo>
                  <a:lnTo>
                    <a:pt x="23353" y="97150"/>
                  </a:lnTo>
                  <a:lnTo>
                    <a:pt x="23353" y="97626"/>
                  </a:lnTo>
                  <a:lnTo>
                    <a:pt x="22913" y="98066"/>
                  </a:lnTo>
                  <a:lnTo>
                    <a:pt x="22913" y="98543"/>
                  </a:lnTo>
                  <a:lnTo>
                    <a:pt x="23829" y="100376"/>
                  </a:lnTo>
                  <a:lnTo>
                    <a:pt x="24746" y="101732"/>
                  </a:lnTo>
                  <a:lnTo>
                    <a:pt x="23829" y="102209"/>
                  </a:lnTo>
                  <a:lnTo>
                    <a:pt x="25186" y="102209"/>
                  </a:lnTo>
                  <a:lnTo>
                    <a:pt x="25186" y="102649"/>
                  </a:lnTo>
                  <a:lnTo>
                    <a:pt x="25186" y="103125"/>
                  </a:lnTo>
                  <a:lnTo>
                    <a:pt x="27019" y="103125"/>
                  </a:lnTo>
                  <a:lnTo>
                    <a:pt x="27935" y="103565"/>
                  </a:lnTo>
                  <a:lnTo>
                    <a:pt x="28412" y="104482"/>
                  </a:lnTo>
                  <a:lnTo>
                    <a:pt x="28412" y="104958"/>
                  </a:lnTo>
                  <a:lnTo>
                    <a:pt x="30685" y="104958"/>
                  </a:lnTo>
                  <a:lnTo>
                    <a:pt x="30685" y="105875"/>
                  </a:lnTo>
                  <a:lnTo>
                    <a:pt x="31601" y="105875"/>
                  </a:lnTo>
                  <a:lnTo>
                    <a:pt x="32078" y="106791"/>
                  </a:lnTo>
                  <a:lnTo>
                    <a:pt x="31601" y="107231"/>
                  </a:lnTo>
                  <a:lnTo>
                    <a:pt x="31161" y="107708"/>
                  </a:lnTo>
                  <a:lnTo>
                    <a:pt x="30685" y="108624"/>
                  </a:lnTo>
                  <a:lnTo>
                    <a:pt x="29768" y="109064"/>
                  </a:lnTo>
                  <a:lnTo>
                    <a:pt x="29328" y="109541"/>
                  </a:lnTo>
                  <a:lnTo>
                    <a:pt x="28412" y="109064"/>
                  </a:lnTo>
                  <a:lnTo>
                    <a:pt x="27935" y="109064"/>
                  </a:lnTo>
                  <a:lnTo>
                    <a:pt x="27935" y="109541"/>
                  </a:lnTo>
                  <a:lnTo>
                    <a:pt x="27935" y="110457"/>
                  </a:lnTo>
                  <a:lnTo>
                    <a:pt x="28412" y="110897"/>
                  </a:lnTo>
                  <a:lnTo>
                    <a:pt x="28852" y="112290"/>
                  </a:lnTo>
                  <a:lnTo>
                    <a:pt x="29328" y="112730"/>
                  </a:lnTo>
                  <a:lnTo>
                    <a:pt x="29328" y="113647"/>
                  </a:lnTo>
                  <a:lnTo>
                    <a:pt x="29768" y="114123"/>
                  </a:lnTo>
                  <a:lnTo>
                    <a:pt x="30685" y="114123"/>
                  </a:lnTo>
                  <a:lnTo>
                    <a:pt x="30685" y="113647"/>
                  </a:lnTo>
                  <a:lnTo>
                    <a:pt x="31601" y="113207"/>
                  </a:lnTo>
                  <a:lnTo>
                    <a:pt x="32078" y="113647"/>
                  </a:lnTo>
                  <a:lnTo>
                    <a:pt x="32994" y="113207"/>
                  </a:lnTo>
                  <a:lnTo>
                    <a:pt x="33434" y="113207"/>
                  </a:lnTo>
                  <a:lnTo>
                    <a:pt x="33911" y="112730"/>
                  </a:lnTo>
                  <a:lnTo>
                    <a:pt x="34827" y="112730"/>
                  </a:lnTo>
                  <a:lnTo>
                    <a:pt x="35744" y="113207"/>
                  </a:lnTo>
                  <a:lnTo>
                    <a:pt x="36660" y="112290"/>
                  </a:lnTo>
                  <a:lnTo>
                    <a:pt x="37100" y="112290"/>
                  </a:lnTo>
                  <a:lnTo>
                    <a:pt x="37577" y="112730"/>
                  </a:lnTo>
                  <a:lnTo>
                    <a:pt x="38017" y="113647"/>
                  </a:lnTo>
                  <a:lnTo>
                    <a:pt x="38493" y="114123"/>
                  </a:lnTo>
                  <a:lnTo>
                    <a:pt x="38493" y="115040"/>
                  </a:lnTo>
                  <a:lnTo>
                    <a:pt x="38933" y="116396"/>
                  </a:lnTo>
                  <a:lnTo>
                    <a:pt x="38933" y="116873"/>
                  </a:lnTo>
                  <a:lnTo>
                    <a:pt x="39850" y="116873"/>
                  </a:lnTo>
                  <a:lnTo>
                    <a:pt x="41243" y="116396"/>
                  </a:lnTo>
                  <a:lnTo>
                    <a:pt x="41683" y="115956"/>
                  </a:lnTo>
                  <a:lnTo>
                    <a:pt x="42159" y="115956"/>
                  </a:lnTo>
                  <a:lnTo>
                    <a:pt x="42159" y="116396"/>
                  </a:lnTo>
                  <a:lnTo>
                    <a:pt x="43076" y="117313"/>
                  </a:lnTo>
                  <a:lnTo>
                    <a:pt x="43516" y="117313"/>
                  </a:lnTo>
                  <a:lnTo>
                    <a:pt x="43992" y="117789"/>
                  </a:lnTo>
                  <a:lnTo>
                    <a:pt x="44432" y="119146"/>
                  </a:lnTo>
                  <a:lnTo>
                    <a:pt x="44432" y="119622"/>
                  </a:lnTo>
                  <a:lnTo>
                    <a:pt x="46265" y="119622"/>
                  </a:lnTo>
                  <a:lnTo>
                    <a:pt x="46742" y="120062"/>
                  </a:lnTo>
                  <a:lnTo>
                    <a:pt x="47182" y="119622"/>
                  </a:lnTo>
                  <a:lnTo>
                    <a:pt x="47658" y="120062"/>
                  </a:lnTo>
                  <a:lnTo>
                    <a:pt x="48575" y="120062"/>
                  </a:lnTo>
                  <a:lnTo>
                    <a:pt x="48575" y="119146"/>
                  </a:lnTo>
                  <a:lnTo>
                    <a:pt x="49491" y="118229"/>
                  </a:lnTo>
                  <a:lnTo>
                    <a:pt x="50848" y="118229"/>
                  </a:lnTo>
                  <a:lnTo>
                    <a:pt x="50848" y="118706"/>
                  </a:lnTo>
                  <a:lnTo>
                    <a:pt x="51324" y="119146"/>
                  </a:lnTo>
                  <a:lnTo>
                    <a:pt x="52681" y="120062"/>
                  </a:lnTo>
                  <a:lnTo>
                    <a:pt x="53597" y="119622"/>
                  </a:lnTo>
                  <a:lnTo>
                    <a:pt x="53597" y="119146"/>
                  </a:lnTo>
                  <a:lnTo>
                    <a:pt x="54074" y="119622"/>
                  </a:lnTo>
                  <a:lnTo>
                    <a:pt x="54514" y="120062"/>
                  </a:lnTo>
                  <a:lnTo>
                    <a:pt x="55430" y="119622"/>
                  </a:lnTo>
                  <a:lnTo>
                    <a:pt x="55907" y="119622"/>
                  </a:lnTo>
                  <a:lnTo>
                    <a:pt x="55907" y="120062"/>
                  </a:lnTo>
                  <a:lnTo>
                    <a:pt x="56347" y="119622"/>
                  </a:lnTo>
                  <a:lnTo>
                    <a:pt x="56824" y="119622"/>
                  </a:lnTo>
                  <a:lnTo>
                    <a:pt x="56824" y="119146"/>
                  </a:lnTo>
                  <a:lnTo>
                    <a:pt x="58180" y="119146"/>
                  </a:lnTo>
                  <a:lnTo>
                    <a:pt x="58180" y="119622"/>
                  </a:lnTo>
                  <a:lnTo>
                    <a:pt x="58657" y="120062"/>
                  </a:lnTo>
                  <a:lnTo>
                    <a:pt x="58657" y="119622"/>
                  </a:lnTo>
                  <a:lnTo>
                    <a:pt x="59573" y="119622"/>
                  </a:lnTo>
                  <a:lnTo>
                    <a:pt x="60490" y="120062"/>
                  </a:lnTo>
                  <a:lnTo>
                    <a:pt x="61406" y="120062"/>
                  </a:lnTo>
                  <a:lnTo>
                    <a:pt x="61846" y="119622"/>
                  </a:lnTo>
                  <a:lnTo>
                    <a:pt x="62323" y="119146"/>
                  </a:lnTo>
                  <a:lnTo>
                    <a:pt x="62762" y="120979"/>
                  </a:lnTo>
                  <a:lnTo>
                    <a:pt x="62323" y="121455"/>
                  </a:lnTo>
                  <a:lnTo>
                    <a:pt x="61406" y="121895"/>
                  </a:lnTo>
                  <a:lnTo>
                    <a:pt x="60929" y="122372"/>
                  </a:lnTo>
                  <a:lnTo>
                    <a:pt x="61406" y="122812"/>
                  </a:lnTo>
                  <a:lnTo>
                    <a:pt x="62323" y="122812"/>
                  </a:lnTo>
                  <a:lnTo>
                    <a:pt x="62323" y="123288"/>
                  </a:lnTo>
                  <a:lnTo>
                    <a:pt x="61846" y="123728"/>
                  </a:lnTo>
                  <a:lnTo>
                    <a:pt x="61406" y="124205"/>
                  </a:lnTo>
                  <a:lnTo>
                    <a:pt x="61406" y="124645"/>
                  </a:lnTo>
                  <a:lnTo>
                    <a:pt x="61846" y="124645"/>
                  </a:lnTo>
                  <a:lnTo>
                    <a:pt x="63239" y="126038"/>
                  </a:lnTo>
                  <a:lnTo>
                    <a:pt x="63239" y="127871"/>
                  </a:lnTo>
                  <a:lnTo>
                    <a:pt x="62762" y="129227"/>
                  </a:lnTo>
                  <a:lnTo>
                    <a:pt x="60013" y="129227"/>
                  </a:lnTo>
                  <a:lnTo>
                    <a:pt x="60013" y="129704"/>
                  </a:lnTo>
                  <a:lnTo>
                    <a:pt x="59573" y="131537"/>
                  </a:lnTo>
                  <a:lnTo>
                    <a:pt x="58180" y="131977"/>
                  </a:lnTo>
                  <a:lnTo>
                    <a:pt x="58180" y="134287"/>
                  </a:lnTo>
                  <a:lnTo>
                    <a:pt x="58657" y="133810"/>
                  </a:lnTo>
                  <a:lnTo>
                    <a:pt x="59096" y="133810"/>
                  </a:lnTo>
                  <a:lnTo>
                    <a:pt x="59573" y="133370"/>
                  </a:lnTo>
                  <a:lnTo>
                    <a:pt x="59573" y="134287"/>
                  </a:lnTo>
                  <a:lnTo>
                    <a:pt x="60013" y="134287"/>
                  </a:lnTo>
                  <a:lnTo>
                    <a:pt x="60929" y="133370"/>
                  </a:lnTo>
                  <a:lnTo>
                    <a:pt x="61406" y="132893"/>
                  </a:lnTo>
                  <a:lnTo>
                    <a:pt x="62323" y="132453"/>
                  </a:lnTo>
                  <a:lnTo>
                    <a:pt x="62323" y="133370"/>
                  </a:lnTo>
                  <a:lnTo>
                    <a:pt x="62323" y="133810"/>
                  </a:lnTo>
                  <a:lnTo>
                    <a:pt x="61406" y="134726"/>
                  </a:lnTo>
                  <a:lnTo>
                    <a:pt x="60490" y="135203"/>
                  </a:lnTo>
                  <a:lnTo>
                    <a:pt x="60013" y="135643"/>
                  </a:lnTo>
                  <a:lnTo>
                    <a:pt x="60490" y="136120"/>
                  </a:lnTo>
                  <a:lnTo>
                    <a:pt x="61406" y="136559"/>
                  </a:lnTo>
                  <a:lnTo>
                    <a:pt x="60490" y="137036"/>
                  </a:lnTo>
                  <a:lnTo>
                    <a:pt x="59096" y="136559"/>
                  </a:lnTo>
                  <a:lnTo>
                    <a:pt x="58657" y="136559"/>
                  </a:lnTo>
                  <a:lnTo>
                    <a:pt x="58180" y="137036"/>
                  </a:lnTo>
                  <a:lnTo>
                    <a:pt x="57740" y="137476"/>
                  </a:lnTo>
                  <a:lnTo>
                    <a:pt x="57740" y="137953"/>
                  </a:lnTo>
                  <a:lnTo>
                    <a:pt x="58180" y="138392"/>
                  </a:lnTo>
                  <a:lnTo>
                    <a:pt x="60013" y="137953"/>
                  </a:lnTo>
                  <a:lnTo>
                    <a:pt x="60490" y="138392"/>
                  </a:lnTo>
                  <a:lnTo>
                    <a:pt x="60490" y="138869"/>
                  </a:lnTo>
                  <a:lnTo>
                    <a:pt x="61846" y="139309"/>
                  </a:lnTo>
                  <a:lnTo>
                    <a:pt x="61406" y="139309"/>
                  </a:lnTo>
                  <a:lnTo>
                    <a:pt x="60929" y="140225"/>
                  </a:lnTo>
                  <a:lnTo>
                    <a:pt x="60490" y="139786"/>
                  </a:lnTo>
                  <a:lnTo>
                    <a:pt x="60490" y="140702"/>
                  </a:lnTo>
                  <a:lnTo>
                    <a:pt x="60929" y="141142"/>
                  </a:lnTo>
                  <a:lnTo>
                    <a:pt x="60490" y="141619"/>
                  </a:lnTo>
                  <a:lnTo>
                    <a:pt x="60013" y="141142"/>
                  </a:lnTo>
                  <a:lnTo>
                    <a:pt x="59573" y="140702"/>
                  </a:lnTo>
                  <a:lnTo>
                    <a:pt x="59096" y="141142"/>
                  </a:lnTo>
                  <a:lnTo>
                    <a:pt x="59096" y="142058"/>
                  </a:lnTo>
                  <a:lnTo>
                    <a:pt x="58657" y="142535"/>
                  </a:lnTo>
                  <a:lnTo>
                    <a:pt x="59096" y="142975"/>
                  </a:lnTo>
                  <a:lnTo>
                    <a:pt x="59096" y="143891"/>
                  </a:lnTo>
                  <a:lnTo>
                    <a:pt x="58180" y="143891"/>
                  </a:lnTo>
                  <a:lnTo>
                    <a:pt x="57740" y="145725"/>
                  </a:lnTo>
                  <a:lnTo>
                    <a:pt x="57740" y="146201"/>
                  </a:lnTo>
                  <a:lnTo>
                    <a:pt x="59096" y="146641"/>
                  </a:lnTo>
                  <a:lnTo>
                    <a:pt x="60013" y="147118"/>
                  </a:lnTo>
                  <a:lnTo>
                    <a:pt x="60490" y="147118"/>
                  </a:lnTo>
                  <a:lnTo>
                    <a:pt x="61406" y="146641"/>
                  </a:lnTo>
                  <a:lnTo>
                    <a:pt x="61846" y="147118"/>
                  </a:lnTo>
                  <a:lnTo>
                    <a:pt x="61846" y="147558"/>
                  </a:lnTo>
                  <a:lnTo>
                    <a:pt x="62762" y="147558"/>
                  </a:lnTo>
                  <a:lnTo>
                    <a:pt x="63239" y="147118"/>
                  </a:lnTo>
                  <a:lnTo>
                    <a:pt x="64156" y="147558"/>
                  </a:lnTo>
                  <a:lnTo>
                    <a:pt x="65072" y="147558"/>
                  </a:lnTo>
                  <a:lnTo>
                    <a:pt x="65072" y="148034"/>
                  </a:lnTo>
                  <a:lnTo>
                    <a:pt x="65989" y="148474"/>
                  </a:lnTo>
                  <a:lnTo>
                    <a:pt x="66905" y="148474"/>
                  </a:lnTo>
                  <a:lnTo>
                    <a:pt x="67345" y="148951"/>
                  </a:lnTo>
                  <a:lnTo>
                    <a:pt x="67822" y="149391"/>
                  </a:lnTo>
                  <a:lnTo>
                    <a:pt x="68738" y="149391"/>
                  </a:lnTo>
                  <a:lnTo>
                    <a:pt x="70571" y="151224"/>
                  </a:lnTo>
                  <a:lnTo>
                    <a:pt x="71011" y="149867"/>
                  </a:lnTo>
                  <a:lnTo>
                    <a:pt x="72404" y="149867"/>
                  </a:lnTo>
                  <a:lnTo>
                    <a:pt x="72844" y="149391"/>
                  </a:lnTo>
                  <a:lnTo>
                    <a:pt x="73321" y="148474"/>
                  </a:lnTo>
                  <a:lnTo>
                    <a:pt x="74237" y="148951"/>
                  </a:lnTo>
                  <a:lnTo>
                    <a:pt x="75154" y="149391"/>
                  </a:lnTo>
                  <a:lnTo>
                    <a:pt x="75594" y="149391"/>
                  </a:lnTo>
                  <a:lnTo>
                    <a:pt x="77903" y="148951"/>
                  </a:lnTo>
                  <a:lnTo>
                    <a:pt x="78343" y="149391"/>
                  </a:lnTo>
                  <a:lnTo>
                    <a:pt x="80653" y="149391"/>
                  </a:lnTo>
                  <a:lnTo>
                    <a:pt x="82009" y="148951"/>
                  </a:lnTo>
                  <a:lnTo>
                    <a:pt x="82486" y="148951"/>
                  </a:lnTo>
                  <a:lnTo>
                    <a:pt x="83402" y="149391"/>
                  </a:lnTo>
                  <a:lnTo>
                    <a:pt x="84759" y="148951"/>
                  </a:lnTo>
                  <a:lnTo>
                    <a:pt x="86152" y="148951"/>
                  </a:lnTo>
                  <a:lnTo>
                    <a:pt x="86592" y="149391"/>
                  </a:lnTo>
                  <a:lnTo>
                    <a:pt x="86152" y="149867"/>
                  </a:lnTo>
                  <a:lnTo>
                    <a:pt x="87985" y="149867"/>
                  </a:lnTo>
                  <a:lnTo>
                    <a:pt x="88425" y="149391"/>
                  </a:lnTo>
                  <a:lnTo>
                    <a:pt x="89341" y="148951"/>
                  </a:lnTo>
                  <a:lnTo>
                    <a:pt x="90734" y="148951"/>
                  </a:lnTo>
                  <a:lnTo>
                    <a:pt x="91174" y="148474"/>
                  </a:lnTo>
                  <a:lnTo>
                    <a:pt x="91174" y="148034"/>
                  </a:lnTo>
                  <a:lnTo>
                    <a:pt x="92567" y="148034"/>
                  </a:lnTo>
                  <a:lnTo>
                    <a:pt x="92567" y="148951"/>
                  </a:lnTo>
                  <a:lnTo>
                    <a:pt x="93484" y="148474"/>
                  </a:lnTo>
                  <a:lnTo>
                    <a:pt x="93484" y="148034"/>
                  </a:lnTo>
                  <a:lnTo>
                    <a:pt x="94400" y="148034"/>
                  </a:lnTo>
                  <a:lnTo>
                    <a:pt x="95317" y="148474"/>
                  </a:lnTo>
                  <a:lnTo>
                    <a:pt x="95317" y="148951"/>
                  </a:lnTo>
                  <a:lnTo>
                    <a:pt x="95317" y="149391"/>
                  </a:lnTo>
                  <a:lnTo>
                    <a:pt x="95757" y="149867"/>
                  </a:lnTo>
                  <a:lnTo>
                    <a:pt x="96673" y="149391"/>
                  </a:lnTo>
                  <a:lnTo>
                    <a:pt x="100816" y="149391"/>
                  </a:lnTo>
                  <a:lnTo>
                    <a:pt x="101732" y="150307"/>
                  </a:lnTo>
                  <a:lnTo>
                    <a:pt x="102649" y="150784"/>
                  </a:lnTo>
                  <a:lnTo>
                    <a:pt x="104005" y="150784"/>
                  </a:lnTo>
                  <a:lnTo>
                    <a:pt x="105398" y="150307"/>
                  </a:lnTo>
                  <a:lnTo>
                    <a:pt x="105838" y="148951"/>
                  </a:lnTo>
                  <a:lnTo>
                    <a:pt x="104922" y="148474"/>
                  </a:lnTo>
                  <a:lnTo>
                    <a:pt x="106755" y="148474"/>
                  </a:lnTo>
                  <a:lnTo>
                    <a:pt x="106315" y="147558"/>
                  </a:lnTo>
                  <a:lnTo>
                    <a:pt x="106755" y="146641"/>
                  </a:lnTo>
                  <a:lnTo>
                    <a:pt x="106315" y="146641"/>
                  </a:lnTo>
                  <a:lnTo>
                    <a:pt x="105398" y="146201"/>
                  </a:lnTo>
                  <a:lnTo>
                    <a:pt x="104482" y="145725"/>
                  </a:lnTo>
                  <a:lnTo>
                    <a:pt x="104005" y="145285"/>
                  </a:lnTo>
                  <a:lnTo>
                    <a:pt x="102172" y="144368"/>
                  </a:lnTo>
                  <a:lnTo>
                    <a:pt x="101256" y="143891"/>
                  </a:lnTo>
                  <a:lnTo>
                    <a:pt x="100339" y="142975"/>
                  </a:lnTo>
                  <a:lnTo>
                    <a:pt x="100339" y="141142"/>
                  </a:lnTo>
                  <a:lnTo>
                    <a:pt x="99423" y="140702"/>
                  </a:lnTo>
                  <a:lnTo>
                    <a:pt x="98983" y="140225"/>
                  </a:lnTo>
                  <a:lnTo>
                    <a:pt x="98983" y="139309"/>
                  </a:lnTo>
                  <a:lnTo>
                    <a:pt x="98506" y="138392"/>
                  </a:lnTo>
                  <a:lnTo>
                    <a:pt x="98066" y="138392"/>
                  </a:lnTo>
                  <a:lnTo>
                    <a:pt x="98066" y="137953"/>
                  </a:lnTo>
                  <a:lnTo>
                    <a:pt x="97150" y="137476"/>
                  </a:lnTo>
                  <a:lnTo>
                    <a:pt x="95317" y="136559"/>
                  </a:lnTo>
                  <a:lnTo>
                    <a:pt x="95317" y="137036"/>
                  </a:lnTo>
                  <a:lnTo>
                    <a:pt x="94840" y="137476"/>
                  </a:lnTo>
                  <a:lnTo>
                    <a:pt x="94400" y="137036"/>
                  </a:lnTo>
                  <a:lnTo>
                    <a:pt x="93484" y="136559"/>
                  </a:lnTo>
                  <a:lnTo>
                    <a:pt x="93924" y="134726"/>
                  </a:lnTo>
                  <a:lnTo>
                    <a:pt x="93924" y="134287"/>
                  </a:lnTo>
                  <a:lnTo>
                    <a:pt x="94400" y="133810"/>
                  </a:lnTo>
                  <a:lnTo>
                    <a:pt x="94400" y="132893"/>
                  </a:lnTo>
                  <a:lnTo>
                    <a:pt x="94840" y="131977"/>
                  </a:lnTo>
                  <a:lnTo>
                    <a:pt x="93924" y="131977"/>
                  </a:lnTo>
                  <a:lnTo>
                    <a:pt x="93924" y="130620"/>
                  </a:lnTo>
                  <a:lnTo>
                    <a:pt x="94400" y="129227"/>
                  </a:lnTo>
                  <a:lnTo>
                    <a:pt x="94400" y="128311"/>
                  </a:lnTo>
                  <a:lnTo>
                    <a:pt x="94840" y="128311"/>
                  </a:lnTo>
                  <a:lnTo>
                    <a:pt x="95317" y="128787"/>
                  </a:lnTo>
                  <a:lnTo>
                    <a:pt x="96233" y="127871"/>
                  </a:lnTo>
                  <a:lnTo>
                    <a:pt x="96673" y="127394"/>
                  </a:lnTo>
                  <a:lnTo>
                    <a:pt x="97150" y="126954"/>
                  </a:lnTo>
                  <a:lnTo>
                    <a:pt x="97590" y="125561"/>
                  </a:lnTo>
                  <a:lnTo>
                    <a:pt x="98066" y="126038"/>
                  </a:lnTo>
                  <a:lnTo>
                    <a:pt x="98506" y="125121"/>
                  </a:lnTo>
                  <a:lnTo>
                    <a:pt x="98066" y="123728"/>
                  </a:lnTo>
                  <a:lnTo>
                    <a:pt x="96673" y="123728"/>
                  </a:lnTo>
                  <a:lnTo>
                    <a:pt x="95317" y="123288"/>
                  </a:lnTo>
                  <a:lnTo>
                    <a:pt x="95757" y="122372"/>
                  </a:lnTo>
                  <a:lnTo>
                    <a:pt x="96233" y="121895"/>
                  </a:lnTo>
                  <a:lnTo>
                    <a:pt x="96673" y="121895"/>
                  </a:lnTo>
                  <a:lnTo>
                    <a:pt x="96233" y="121455"/>
                  </a:lnTo>
                  <a:lnTo>
                    <a:pt x="94840" y="120539"/>
                  </a:lnTo>
                  <a:lnTo>
                    <a:pt x="92567" y="119146"/>
                  </a:lnTo>
                  <a:lnTo>
                    <a:pt x="91651" y="118229"/>
                  </a:lnTo>
                  <a:lnTo>
                    <a:pt x="91174" y="118706"/>
                  </a:lnTo>
                  <a:lnTo>
                    <a:pt x="90258" y="119146"/>
                  </a:lnTo>
                  <a:lnTo>
                    <a:pt x="90258" y="119622"/>
                  </a:lnTo>
                  <a:lnTo>
                    <a:pt x="89818" y="120062"/>
                  </a:lnTo>
                  <a:lnTo>
                    <a:pt x="88901" y="119622"/>
                  </a:lnTo>
                  <a:lnTo>
                    <a:pt x="88425" y="119146"/>
                  </a:lnTo>
                  <a:lnTo>
                    <a:pt x="88425" y="118229"/>
                  </a:lnTo>
                  <a:lnTo>
                    <a:pt x="88425" y="117313"/>
                  </a:lnTo>
                  <a:lnTo>
                    <a:pt x="86152" y="117313"/>
                  </a:lnTo>
                  <a:lnTo>
                    <a:pt x="85675" y="117789"/>
                  </a:lnTo>
                  <a:lnTo>
                    <a:pt x="85675" y="116396"/>
                  </a:lnTo>
                  <a:lnTo>
                    <a:pt x="85675" y="115480"/>
                  </a:lnTo>
                  <a:lnTo>
                    <a:pt x="86592" y="113647"/>
                  </a:lnTo>
                  <a:lnTo>
                    <a:pt x="85235" y="113647"/>
                  </a:lnTo>
                  <a:lnTo>
                    <a:pt x="84319" y="112730"/>
                  </a:lnTo>
                  <a:lnTo>
                    <a:pt x="84759" y="112290"/>
                  </a:lnTo>
                  <a:lnTo>
                    <a:pt x="84759" y="110897"/>
                  </a:lnTo>
                  <a:lnTo>
                    <a:pt x="84319" y="110457"/>
                  </a:lnTo>
                  <a:lnTo>
                    <a:pt x="83842" y="109541"/>
                  </a:lnTo>
                  <a:lnTo>
                    <a:pt x="84319" y="108624"/>
                  </a:lnTo>
                  <a:lnTo>
                    <a:pt x="84759" y="108624"/>
                  </a:lnTo>
                  <a:lnTo>
                    <a:pt x="84759" y="107231"/>
                  </a:lnTo>
                  <a:lnTo>
                    <a:pt x="84319" y="107231"/>
                  </a:lnTo>
                  <a:lnTo>
                    <a:pt x="84759" y="105398"/>
                  </a:lnTo>
                  <a:lnTo>
                    <a:pt x="86152" y="105875"/>
                  </a:lnTo>
                  <a:lnTo>
                    <a:pt x="86592" y="106791"/>
                  </a:lnTo>
                  <a:lnTo>
                    <a:pt x="87508" y="107231"/>
                  </a:lnTo>
                  <a:lnTo>
                    <a:pt x="87985" y="107708"/>
                  </a:lnTo>
                  <a:lnTo>
                    <a:pt x="88901" y="106791"/>
                  </a:lnTo>
                  <a:lnTo>
                    <a:pt x="88901" y="106315"/>
                  </a:lnTo>
                  <a:lnTo>
                    <a:pt x="88425" y="105398"/>
                  </a:lnTo>
                  <a:lnTo>
                    <a:pt x="87985" y="104042"/>
                  </a:lnTo>
                  <a:lnTo>
                    <a:pt x="86592" y="103565"/>
                  </a:lnTo>
                  <a:lnTo>
                    <a:pt x="87508" y="103125"/>
                  </a:lnTo>
                  <a:lnTo>
                    <a:pt x="88425" y="103125"/>
                  </a:lnTo>
                  <a:lnTo>
                    <a:pt x="88425" y="102209"/>
                  </a:lnTo>
                  <a:lnTo>
                    <a:pt x="88425" y="101732"/>
                  </a:lnTo>
                  <a:lnTo>
                    <a:pt x="88425" y="99899"/>
                  </a:lnTo>
                  <a:lnTo>
                    <a:pt x="89341" y="99899"/>
                  </a:lnTo>
                  <a:lnTo>
                    <a:pt x="89818" y="99459"/>
                  </a:lnTo>
                  <a:lnTo>
                    <a:pt x="90258" y="98543"/>
                  </a:lnTo>
                  <a:lnTo>
                    <a:pt x="91174" y="97150"/>
                  </a:lnTo>
                  <a:lnTo>
                    <a:pt x="91651" y="96233"/>
                  </a:lnTo>
                  <a:lnTo>
                    <a:pt x="91651" y="95793"/>
                  </a:lnTo>
                  <a:lnTo>
                    <a:pt x="91651" y="95317"/>
                  </a:lnTo>
                  <a:lnTo>
                    <a:pt x="92091" y="95317"/>
                  </a:lnTo>
                  <a:lnTo>
                    <a:pt x="92567" y="95793"/>
                  </a:lnTo>
                  <a:lnTo>
                    <a:pt x="93007" y="96233"/>
                  </a:lnTo>
                  <a:lnTo>
                    <a:pt x="93924" y="95793"/>
                  </a:lnTo>
                  <a:lnTo>
                    <a:pt x="94400" y="94877"/>
                  </a:lnTo>
                  <a:lnTo>
                    <a:pt x="94840" y="93484"/>
                  </a:lnTo>
                  <a:lnTo>
                    <a:pt x="95757" y="93044"/>
                  </a:lnTo>
                  <a:lnTo>
                    <a:pt x="96233" y="93044"/>
                  </a:lnTo>
                  <a:lnTo>
                    <a:pt x="97590" y="93960"/>
                  </a:lnTo>
                  <a:lnTo>
                    <a:pt x="97590" y="93960"/>
                  </a:lnTo>
                  <a:lnTo>
                    <a:pt x="97150" y="93484"/>
                  </a:lnTo>
                  <a:lnTo>
                    <a:pt x="97590" y="92567"/>
                  </a:lnTo>
                  <a:lnTo>
                    <a:pt x="98983" y="92567"/>
                  </a:lnTo>
                  <a:lnTo>
                    <a:pt x="99899" y="93044"/>
                  </a:lnTo>
                  <a:lnTo>
                    <a:pt x="102172" y="93044"/>
                  </a:lnTo>
                  <a:lnTo>
                    <a:pt x="102649" y="93484"/>
                  </a:lnTo>
                  <a:lnTo>
                    <a:pt x="104005" y="93484"/>
                  </a:lnTo>
                  <a:lnTo>
                    <a:pt x="104482" y="93960"/>
                  </a:lnTo>
                  <a:lnTo>
                    <a:pt x="104482" y="93044"/>
                  </a:lnTo>
                  <a:lnTo>
                    <a:pt x="104005" y="92567"/>
                  </a:lnTo>
                  <a:lnTo>
                    <a:pt x="104005" y="92127"/>
                  </a:lnTo>
                  <a:lnTo>
                    <a:pt x="107231" y="92127"/>
                  </a:lnTo>
                  <a:lnTo>
                    <a:pt x="108588" y="92567"/>
                  </a:lnTo>
                  <a:lnTo>
                    <a:pt x="109064" y="91651"/>
                  </a:lnTo>
                  <a:lnTo>
                    <a:pt x="109064" y="91211"/>
                  </a:lnTo>
                  <a:lnTo>
                    <a:pt x="109064" y="90734"/>
                  </a:lnTo>
                  <a:lnTo>
                    <a:pt x="109504" y="90734"/>
                  </a:lnTo>
                  <a:lnTo>
                    <a:pt x="109064" y="90294"/>
                  </a:lnTo>
                  <a:lnTo>
                    <a:pt x="108588" y="89818"/>
                  </a:lnTo>
                  <a:lnTo>
                    <a:pt x="110897" y="89818"/>
                  </a:lnTo>
                  <a:lnTo>
                    <a:pt x="109981" y="88461"/>
                  </a:lnTo>
                  <a:lnTo>
                    <a:pt x="110421" y="88461"/>
                  </a:lnTo>
                  <a:lnTo>
                    <a:pt x="111337" y="87985"/>
                  </a:lnTo>
                  <a:lnTo>
                    <a:pt x="112254" y="88461"/>
                  </a:lnTo>
                  <a:lnTo>
                    <a:pt x="113170" y="88461"/>
                  </a:lnTo>
                  <a:lnTo>
                    <a:pt x="113170" y="87545"/>
                  </a:lnTo>
                  <a:lnTo>
                    <a:pt x="114087" y="87545"/>
                  </a:lnTo>
                  <a:lnTo>
                    <a:pt x="113647" y="86628"/>
                  </a:lnTo>
                  <a:lnTo>
                    <a:pt x="113647" y="86152"/>
                  </a:lnTo>
                  <a:lnTo>
                    <a:pt x="114087" y="85712"/>
                  </a:lnTo>
                  <a:lnTo>
                    <a:pt x="115480" y="84795"/>
                  </a:lnTo>
                  <a:lnTo>
                    <a:pt x="115920" y="85235"/>
                  </a:lnTo>
                  <a:lnTo>
                    <a:pt x="116396" y="86152"/>
                  </a:lnTo>
                  <a:lnTo>
                    <a:pt x="117313" y="86152"/>
                  </a:lnTo>
                  <a:lnTo>
                    <a:pt x="119146" y="85712"/>
                  </a:lnTo>
                  <a:lnTo>
                    <a:pt x="120062" y="85712"/>
                  </a:lnTo>
                  <a:lnTo>
                    <a:pt x="120062" y="85235"/>
                  </a:lnTo>
                  <a:lnTo>
                    <a:pt x="120062" y="84319"/>
                  </a:lnTo>
                  <a:lnTo>
                    <a:pt x="120979" y="83402"/>
                  </a:lnTo>
                  <a:lnTo>
                    <a:pt x="122335" y="82962"/>
                  </a:lnTo>
                  <a:lnTo>
                    <a:pt x="123728" y="81569"/>
                  </a:lnTo>
                  <a:lnTo>
                    <a:pt x="124168" y="80653"/>
                  </a:lnTo>
                  <a:lnTo>
                    <a:pt x="124168" y="79736"/>
                  </a:lnTo>
                  <a:lnTo>
                    <a:pt x="123728" y="78820"/>
                  </a:lnTo>
                  <a:lnTo>
                    <a:pt x="122812" y="77903"/>
                  </a:lnTo>
                  <a:lnTo>
                    <a:pt x="122335" y="77903"/>
                  </a:lnTo>
                  <a:lnTo>
                    <a:pt x="121419" y="78380"/>
                  </a:lnTo>
                  <a:lnTo>
                    <a:pt x="120502" y="79296"/>
                  </a:lnTo>
                  <a:lnTo>
                    <a:pt x="117753" y="79296"/>
                  </a:lnTo>
                  <a:lnTo>
                    <a:pt x="116396" y="78820"/>
                  </a:lnTo>
                  <a:lnTo>
                    <a:pt x="116396" y="78380"/>
                  </a:lnTo>
                  <a:lnTo>
                    <a:pt x="115480" y="77463"/>
                  </a:lnTo>
                  <a:lnTo>
                    <a:pt x="115003" y="77463"/>
                  </a:lnTo>
                  <a:lnTo>
                    <a:pt x="113647" y="78820"/>
                  </a:lnTo>
                  <a:lnTo>
                    <a:pt x="113170" y="79296"/>
                  </a:lnTo>
                  <a:lnTo>
                    <a:pt x="112254" y="79296"/>
                  </a:lnTo>
                  <a:lnTo>
                    <a:pt x="111337" y="78380"/>
                  </a:lnTo>
                  <a:lnTo>
                    <a:pt x="110421" y="76987"/>
                  </a:lnTo>
                  <a:lnTo>
                    <a:pt x="110421" y="76070"/>
                  </a:lnTo>
                  <a:lnTo>
                    <a:pt x="110421" y="75630"/>
                  </a:lnTo>
                  <a:lnTo>
                    <a:pt x="109504" y="75154"/>
                  </a:lnTo>
                  <a:lnTo>
                    <a:pt x="109064" y="74714"/>
                  </a:lnTo>
                  <a:lnTo>
                    <a:pt x="109064" y="74237"/>
                  </a:lnTo>
                  <a:lnTo>
                    <a:pt x="108148" y="73321"/>
                  </a:lnTo>
                  <a:lnTo>
                    <a:pt x="108148" y="71048"/>
                  </a:lnTo>
                  <a:lnTo>
                    <a:pt x="108148" y="69654"/>
                  </a:lnTo>
                  <a:lnTo>
                    <a:pt x="107671" y="69215"/>
                  </a:lnTo>
                  <a:lnTo>
                    <a:pt x="106755" y="68738"/>
                  </a:lnTo>
                  <a:lnTo>
                    <a:pt x="106755" y="67382"/>
                  </a:lnTo>
                  <a:lnTo>
                    <a:pt x="106755" y="66465"/>
                  </a:lnTo>
                  <a:lnTo>
                    <a:pt x="106315" y="66905"/>
                  </a:lnTo>
                  <a:lnTo>
                    <a:pt x="106315" y="67382"/>
                  </a:lnTo>
                  <a:lnTo>
                    <a:pt x="105398" y="69654"/>
                  </a:lnTo>
                  <a:lnTo>
                    <a:pt x="104482" y="71048"/>
                  </a:lnTo>
                  <a:lnTo>
                    <a:pt x="103089" y="71487"/>
                  </a:lnTo>
                  <a:lnTo>
                    <a:pt x="101732" y="72404"/>
                  </a:lnTo>
                  <a:lnTo>
                    <a:pt x="100816" y="72881"/>
                  </a:lnTo>
                  <a:lnTo>
                    <a:pt x="98983" y="71048"/>
                  </a:lnTo>
                  <a:lnTo>
                    <a:pt x="98983" y="69654"/>
                  </a:lnTo>
                  <a:lnTo>
                    <a:pt x="99899" y="68738"/>
                  </a:lnTo>
                  <a:lnTo>
                    <a:pt x="101256" y="68298"/>
                  </a:lnTo>
                  <a:lnTo>
                    <a:pt x="101732" y="68738"/>
                  </a:lnTo>
                  <a:lnTo>
                    <a:pt x="102649" y="69215"/>
                  </a:lnTo>
                  <a:lnTo>
                    <a:pt x="102649" y="68738"/>
                  </a:lnTo>
                  <a:lnTo>
                    <a:pt x="102649" y="67821"/>
                  </a:lnTo>
                  <a:lnTo>
                    <a:pt x="102649" y="67382"/>
                  </a:lnTo>
                  <a:lnTo>
                    <a:pt x="103089" y="65988"/>
                  </a:lnTo>
                  <a:lnTo>
                    <a:pt x="103565" y="65072"/>
                  </a:lnTo>
                  <a:lnTo>
                    <a:pt x="103089" y="64155"/>
                  </a:lnTo>
                  <a:lnTo>
                    <a:pt x="102172" y="63716"/>
                  </a:lnTo>
                  <a:lnTo>
                    <a:pt x="102172" y="63239"/>
                  </a:lnTo>
                  <a:lnTo>
                    <a:pt x="101732" y="63239"/>
                  </a:lnTo>
                  <a:lnTo>
                    <a:pt x="101256" y="64155"/>
                  </a:lnTo>
                  <a:lnTo>
                    <a:pt x="99423" y="64155"/>
                  </a:lnTo>
                  <a:lnTo>
                    <a:pt x="98983" y="64632"/>
                  </a:lnTo>
                  <a:lnTo>
                    <a:pt x="97150" y="65549"/>
                  </a:lnTo>
                  <a:lnTo>
                    <a:pt x="96233" y="65549"/>
                  </a:lnTo>
                  <a:lnTo>
                    <a:pt x="95757" y="64155"/>
                  </a:lnTo>
                  <a:lnTo>
                    <a:pt x="94840" y="62799"/>
                  </a:lnTo>
                  <a:lnTo>
                    <a:pt x="93924" y="62322"/>
                  </a:lnTo>
                  <a:lnTo>
                    <a:pt x="94400" y="61883"/>
                  </a:lnTo>
                  <a:lnTo>
                    <a:pt x="95317" y="61883"/>
                  </a:lnTo>
                  <a:lnTo>
                    <a:pt x="94840" y="60489"/>
                  </a:lnTo>
                  <a:lnTo>
                    <a:pt x="94400" y="59133"/>
                  </a:lnTo>
                  <a:lnTo>
                    <a:pt x="93007" y="57740"/>
                  </a:lnTo>
                  <a:lnTo>
                    <a:pt x="93484" y="56383"/>
                  </a:lnTo>
                  <a:lnTo>
                    <a:pt x="93924" y="55907"/>
                  </a:lnTo>
                  <a:lnTo>
                    <a:pt x="94840" y="55907"/>
                  </a:lnTo>
                  <a:lnTo>
                    <a:pt x="94840" y="55467"/>
                  </a:lnTo>
                  <a:lnTo>
                    <a:pt x="93924" y="54550"/>
                  </a:lnTo>
                  <a:lnTo>
                    <a:pt x="93924" y="54074"/>
                  </a:lnTo>
                  <a:lnTo>
                    <a:pt x="93924" y="52717"/>
                  </a:lnTo>
                  <a:lnTo>
                    <a:pt x="93924" y="52241"/>
                  </a:lnTo>
                  <a:lnTo>
                    <a:pt x="93007" y="52241"/>
                  </a:lnTo>
                  <a:lnTo>
                    <a:pt x="92567" y="51324"/>
                  </a:lnTo>
                  <a:lnTo>
                    <a:pt x="92091" y="50408"/>
                  </a:lnTo>
                  <a:lnTo>
                    <a:pt x="91651" y="49968"/>
                  </a:lnTo>
                  <a:lnTo>
                    <a:pt x="91174" y="49051"/>
                  </a:lnTo>
                  <a:lnTo>
                    <a:pt x="90734" y="49051"/>
                  </a:lnTo>
                  <a:lnTo>
                    <a:pt x="90734" y="48575"/>
                  </a:lnTo>
                  <a:lnTo>
                    <a:pt x="90258" y="48135"/>
                  </a:lnTo>
                  <a:lnTo>
                    <a:pt x="89818" y="48575"/>
                  </a:lnTo>
                  <a:lnTo>
                    <a:pt x="89341" y="47218"/>
                  </a:lnTo>
                  <a:lnTo>
                    <a:pt x="87985" y="45385"/>
                  </a:lnTo>
                  <a:lnTo>
                    <a:pt x="87508" y="43552"/>
                  </a:lnTo>
                  <a:lnTo>
                    <a:pt x="87068" y="42636"/>
                  </a:lnTo>
                  <a:lnTo>
                    <a:pt x="85235" y="41719"/>
                  </a:lnTo>
                  <a:lnTo>
                    <a:pt x="85235" y="40326"/>
                  </a:lnTo>
                  <a:lnTo>
                    <a:pt x="84759" y="39886"/>
                  </a:lnTo>
                  <a:lnTo>
                    <a:pt x="83842" y="38970"/>
                  </a:lnTo>
                  <a:lnTo>
                    <a:pt x="83402" y="38053"/>
                  </a:lnTo>
                  <a:lnTo>
                    <a:pt x="82926" y="36660"/>
                  </a:lnTo>
                  <a:lnTo>
                    <a:pt x="82486" y="36220"/>
                  </a:lnTo>
                  <a:lnTo>
                    <a:pt x="82009" y="35744"/>
                  </a:lnTo>
                  <a:lnTo>
                    <a:pt x="81093" y="33911"/>
                  </a:lnTo>
                  <a:lnTo>
                    <a:pt x="80653" y="33471"/>
                  </a:lnTo>
                  <a:lnTo>
                    <a:pt x="79736" y="32994"/>
                  </a:lnTo>
                  <a:lnTo>
                    <a:pt x="79736" y="32554"/>
                  </a:lnTo>
                  <a:lnTo>
                    <a:pt x="78820" y="32078"/>
                  </a:lnTo>
                  <a:lnTo>
                    <a:pt x="78343" y="31638"/>
                  </a:lnTo>
                  <a:lnTo>
                    <a:pt x="77427" y="29328"/>
                  </a:lnTo>
                  <a:lnTo>
                    <a:pt x="76987" y="29328"/>
                  </a:lnTo>
                  <a:lnTo>
                    <a:pt x="76987" y="28412"/>
                  </a:lnTo>
                  <a:lnTo>
                    <a:pt x="76510" y="27495"/>
                  </a:lnTo>
                  <a:lnTo>
                    <a:pt x="76510" y="27972"/>
                  </a:lnTo>
                  <a:lnTo>
                    <a:pt x="76070" y="27055"/>
                  </a:lnTo>
                  <a:lnTo>
                    <a:pt x="76070" y="26139"/>
                  </a:lnTo>
                  <a:lnTo>
                    <a:pt x="75594" y="25662"/>
                  </a:lnTo>
                  <a:lnTo>
                    <a:pt x="74677" y="24746"/>
                  </a:lnTo>
                  <a:lnTo>
                    <a:pt x="74237" y="23829"/>
                  </a:lnTo>
                  <a:lnTo>
                    <a:pt x="73321" y="23829"/>
                  </a:lnTo>
                  <a:lnTo>
                    <a:pt x="73321" y="23389"/>
                  </a:lnTo>
                  <a:lnTo>
                    <a:pt x="73321" y="22913"/>
                  </a:lnTo>
                  <a:lnTo>
                    <a:pt x="74237" y="22913"/>
                  </a:lnTo>
                  <a:lnTo>
                    <a:pt x="74677" y="22473"/>
                  </a:lnTo>
                  <a:lnTo>
                    <a:pt x="74677" y="20163"/>
                  </a:lnTo>
                  <a:lnTo>
                    <a:pt x="74237" y="18807"/>
                  </a:lnTo>
                  <a:lnTo>
                    <a:pt x="74237" y="17890"/>
                  </a:lnTo>
                  <a:lnTo>
                    <a:pt x="74677" y="17890"/>
                  </a:lnTo>
                  <a:lnTo>
                    <a:pt x="75154" y="16497"/>
                  </a:lnTo>
                  <a:lnTo>
                    <a:pt x="75154" y="14224"/>
                  </a:lnTo>
                  <a:lnTo>
                    <a:pt x="73761" y="11915"/>
                  </a:lnTo>
                  <a:lnTo>
                    <a:pt x="74237" y="10998"/>
                  </a:lnTo>
                  <a:lnTo>
                    <a:pt x="75154" y="10082"/>
                  </a:lnTo>
                  <a:lnTo>
                    <a:pt x="75594" y="9165"/>
                  </a:lnTo>
                  <a:lnTo>
                    <a:pt x="75154" y="7809"/>
                  </a:lnTo>
                  <a:lnTo>
                    <a:pt x="75154" y="6416"/>
                  </a:lnTo>
                  <a:lnTo>
                    <a:pt x="74237" y="5059"/>
                  </a:lnTo>
                  <a:lnTo>
                    <a:pt x="73321" y="4583"/>
                  </a:lnTo>
                  <a:lnTo>
                    <a:pt x="73761" y="3666"/>
                  </a:lnTo>
                  <a:lnTo>
                    <a:pt x="73321" y="3666"/>
                  </a:lnTo>
                  <a:lnTo>
                    <a:pt x="72844" y="3226"/>
                  </a:lnTo>
                  <a:lnTo>
                    <a:pt x="72404" y="3226"/>
                  </a:lnTo>
                  <a:lnTo>
                    <a:pt x="71928" y="4583"/>
                  </a:lnTo>
                  <a:lnTo>
                    <a:pt x="71488" y="4583"/>
                  </a:lnTo>
                  <a:lnTo>
                    <a:pt x="71011" y="3666"/>
                  </a:lnTo>
                  <a:lnTo>
                    <a:pt x="70094" y="3226"/>
                  </a:lnTo>
                  <a:lnTo>
                    <a:pt x="69178" y="2750"/>
                  </a:lnTo>
                  <a:lnTo>
                    <a:pt x="69178" y="1833"/>
                  </a:lnTo>
                  <a:lnTo>
                    <a:pt x="67822" y="1833"/>
                  </a:lnTo>
                  <a:lnTo>
                    <a:pt x="67345" y="2310"/>
                  </a:lnTo>
                  <a:lnTo>
                    <a:pt x="66428" y="2310"/>
                  </a:lnTo>
                  <a:lnTo>
                    <a:pt x="65989" y="1393"/>
                  </a:lnTo>
                  <a:lnTo>
                    <a:pt x="65512" y="917"/>
                  </a:lnTo>
                  <a:lnTo>
                    <a:pt x="65989" y="477"/>
                  </a:lnTo>
                  <a:lnTo>
                    <a:pt x="65989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26" name="Google Shape;1226;p58"/>
            <p:cNvSpPr/>
            <p:nvPr/>
          </p:nvSpPr>
          <p:spPr>
            <a:xfrm>
              <a:off x="4170625" y="247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27" name="Google Shape;1227;p58"/>
            <p:cNvSpPr/>
            <p:nvPr/>
          </p:nvSpPr>
          <p:spPr>
            <a:xfrm>
              <a:off x="4662775" y="309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28" name="Google Shape;1228;p58"/>
            <p:cNvSpPr/>
            <p:nvPr/>
          </p:nvSpPr>
          <p:spPr>
            <a:xfrm>
              <a:off x="6370225" y="397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29" name="Google Shape;1229;p58"/>
            <p:cNvSpPr/>
            <p:nvPr/>
          </p:nvSpPr>
          <p:spPr>
            <a:xfrm>
              <a:off x="3723375" y="2369000"/>
              <a:ext cx="114575" cy="80675"/>
            </a:xfrm>
            <a:custGeom>
              <a:avLst/>
              <a:gdLst/>
              <a:ahLst/>
              <a:cxnLst/>
              <a:rect l="l" t="t" r="r" b="b"/>
              <a:pathLst>
                <a:path w="4583" h="3227" extrusionOk="0">
                  <a:moveTo>
                    <a:pt x="3226" y="0"/>
                  </a:moveTo>
                  <a:lnTo>
                    <a:pt x="1833" y="1393"/>
                  </a:lnTo>
                  <a:lnTo>
                    <a:pt x="1393" y="477"/>
                  </a:lnTo>
                  <a:lnTo>
                    <a:pt x="917" y="917"/>
                  </a:lnTo>
                  <a:lnTo>
                    <a:pt x="917" y="1393"/>
                  </a:lnTo>
                  <a:lnTo>
                    <a:pt x="917" y="1833"/>
                  </a:lnTo>
                  <a:lnTo>
                    <a:pt x="0" y="2310"/>
                  </a:lnTo>
                  <a:lnTo>
                    <a:pt x="917" y="2310"/>
                  </a:lnTo>
                  <a:lnTo>
                    <a:pt x="1393" y="2750"/>
                  </a:lnTo>
                  <a:lnTo>
                    <a:pt x="1393" y="3226"/>
                  </a:lnTo>
                  <a:lnTo>
                    <a:pt x="2310" y="2750"/>
                  </a:lnTo>
                  <a:lnTo>
                    <a:pt x="1833" y="2310"/>
                  </a:lnTo>
                  <a:lnTo>
                    <a:pt x="3666" y="2310"/>
                  </a:lnTo>
                  <a:lnTo>
                    <a:pt x="3666" y="1833"/>
                  </a:lnTo>
                  <a:lnTo>
                    <a:pt x="3666" y="1393"/>
                  </a:lnTo>
                  <a:lnTo>
                    <a:pt x="4583" y="477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30" name="Google Shape;1230;p58"/>
            <p:cNvSpPr/>
            <p:nvPr/>
          </p:nvSpPr>
          <p:spPr>
            <a:xfrm>
              <a:off x="3758200" y="2312175"/>
              <a:ext cx="45850" cy="45850"/>
            </a:xfrm>
            <a:custGeom>
              <a:avLst/>
              <a:gdLst/>
              <a:ahLst/>
              <a:cxnLst/>
              <a:rect l="l" t="t" r="r" b="b"/>
              <a:pathLst>
                <a:path w="1834" h="1834" extrusionOk="0">
                  <a:moveTo>
                    <a:pt x="0" y="917"/>
                  </a:moveTo>
                  <a:lnTo>
                    <a:pt x="0" y="1357"/>
                  </a:lnTo>
                  <a:lnTo>
                    <a:pt x="440" y="917"/>
                  </a:lnTo>
                  <a:close/>
                  <a:moveTo>
                    <a:pt x="917" y="0"/>
                  </a:moveTo>
                  <a:lnTo>
                    <a:pt x="440" y="917"/>
                  </a:lnTo>
                  <a:lnTo>
                    <a:pt x="917" y="917"/>
                  </a:lnTo>
                  <a:lnTo>
                    <a:pt x="917" y="1833"/>
                  </a:lnTo>
                  <a:lnTo>
                    <a:pt x="1357" y="1357"/>
                  </a:lnTo>
                  <a:lnTo>
                    <a:pt x="1833" y="917"/>
                  </a:lnTo>
                  <a:lnTo>
                    <a:pt x="1833" y="44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31" name="Google Shape;1231;p58"/>
            <p:cNvSpPr/>
            <p:nvPr/>
          </p:nvSpPr>
          <p:spPr>
            <a:xfrm>
              <a:off x="3849850" y="2220525"/>
              <a:ext cx="366625" cy="263050"/>
            </a:xfrm>
            <a:custGeom>
              <a:avLst/>
              <a:gdLst/>
              <a:ahLst/>
              <a:cxnLst/>
              <a:rect l="l" t="t" r="r" b="b"/>
              <a:pathLst>
                <a:path w="14665" h="10522" extrusionOk="0">
                  <a:moveTo>
                    <a:pt x="7772" y="0"/>
                  </a:moveTo>
                  <a:lnTo>
                    <a:pt x="6856" y="440"/>
                  </a:lnTo>
                  <a:lnTo>
                    <a:pt x="5499" y="440"/>
                  </a:lnTo>
                  <a:lnTo>
                    <a:pt x="5023" y="917"/>
                  </a:lnTo>
                  <a:lnTo>
                    <a:pt x="1833" y="917"/>
                  </a:lnTo>
                  <a:lnTo>
                    <a:pt x="1833" y="1357"/>
                  </a:lnTo>
                  <a:lnTo>
                    <a:pt x="1833" y="2273"/>
                  </a:lnTo>
                  <a:lnTo>
                    <a:pt x="440" y="2273"/>
                  </a:lnTo>
                  <a:lnTo>
                    <a:pt x="0" y="2750"/>
                  </a:lnTo>
                  <a:lnTo>
                    <a:pt x="0" y="3190"/>
                  </a:lnTo>
                  <a:lnTo>
                    <a:pt x="0" y="3666"/>
                  </a:lnTo>
                  <a:lnTo>
                    <a:pt x="0" y="4106"/>
                  </a:lnTo>
                  <a:lnTo>
                    <a:pt x="1357" y="4106"/>
                  </a:lnTo>
                  <a:lnTo>
                    <a:pt x="1357" y="4583"/>
                  </a:lnTo>
                  <a:lnTo>
                    <a:pt x="1357" y="5023"/>
                  </a:lnTo>
                  <a:lnTo>
                    <a:pt x="917" y="5023"/>
                  </a:lnTo>
                  <a:lnTo>
                    <a:pt x="917" y="5499"/>
                  </a:lnTo>
                  <a:lnTo>
                    <a:pt x="917" y="6856"/>
                  </a:lnTo>
                  <a:lnTo>
                    <a:pt x="1833" y="7772"/>
                  </a:lnTo>
                  <a:lnTo>
                    <a:pt x="2273" y="7772"/>
                  </a:lnTo>
                  <a:lnTo>
                    <a:pt x="2273" y="7332"/>
                  </a:lnTo>
                  <a:lnTo>
                    <a:pt x="2750" y="6856"/>
                  </a:lnTo>
                  <a:lnTo>
                    <a:pt x="3190" y="6856"/>
                  </a:lnTo>
                  <a:lnTo>
                    <a:pt x="3666" y="7332"/>
                  </a:lnTo>
                  <a:lnTo>
                    <a:pt x="3190" y="8249"/>
                  </a:lnTo>
                  <a:lnTo>
                    <a:pt x="3666" y="9165"/>
                  </a:lnTo>
                  <a:lnTo>
                    <a:pt x="3666" y="9605"/>
                  </a:lnTo>
                  <a:lnTo>
                    <a:pt x="5023" y="9165"/>
                  </a:lnTo>
                  <a:lnTo>
                    <a:pt x="5499" y="8689"/>
                  </a:lnTo>
                  <a:lnTo>
                    <a:pt x="5939" y="9165"/>
                  </a:lnTo>
                  <a:lnTo>
                    <a:pt x="6416" y="9165"/>
                  </a:lnTo>
                  <a:lnTo>
                    <a:pt x="6416" y="8689"/>
                  </a:lnTo>
                  <a:lnTo>
                    <a:pt x="7332" y="9165"/>
                  </a:lnTo>
                  <a:lnTo>
                    <a:pt x="7772" y="9165"/>
                  </a:lnTo>
                  <a:lnTo>
                    <a:pt x="7772" y="9605"/>
                  </a:lnTo>
                  <a:lnTo>
                    <a:pt x="8249" y="10082"/>
                  </a:lnTo>
                  <a:lnTo>
                    <a:pt x="8689" y="10082"/>
                  </a:lnTo>
                  <a:lnTo>
                    <a:pt x="9605" y="9605"/>
                  </a:lnTo>
                  <a:lnTo>
                    <a:pt x="10522" y="10522"/>
                  </a:lnTo>
                  <a:lnTo>
                    <a:pt x="11438" y="10082"/>
                  </a:lnTo>
                  <a:lnTo>
                    <a:pt x="12355" y="9605"/>
                  </a:lnTo>
                  <a:lnTo>
                    <a:pt x="12355" y="10082"/>
                  </a:lnTo>
                  <a:lnTo>
                    <a:pt x="13271" y="10082"/>
                  </a:lnTo>
                  <a:lnTo>
                    <a:pt x="13748" y="9165"/>
                  </a:lnTo>
                  <a:lnTo>
                    <a:pt x="13271" y="9165"/>
                  </a:lnTo>
                  <a:lnTo>
                    <a:pt x="12831" y="8689"/>
                  </a:lnTo>
                  <a:lnTo>
                    <a:pt x="12831" y="8249"/>
                  </a:lnTo>
                  <a:lnTo>
                    <a:pt x="13271" y="7772"/>
                  </a:lnTo>
                  <a:lnTo>
                    <a:pt x="13748" y="8249"/>
                  </a:lnTo>
                  <a:lnTo>
                    <a:pt x="14188" y="8249"/>
                  </a:lnTo>
                  <a:lnTo>
                    <a:pt x="14188" y="8689"/>
                  </a:lnTo>
                  <a:lnTo>
                    <a:pt x="14664" y="7772"/>
                  </a:lnTo>
                  <a:lnTo>
                    <a:pt x="14664" y="7332"/>
                  </a:lnTo>
                  <a:lnTo>
                    <a:pt x="14188" y="6856"/>
                  </a:lnTo>
                  <a:lnTo>
                    <a:pt x="13271" y="6416"/>
                  </a:lnTo>
                  <a:lnTo>
                    <a:pt x="12831" y="5499"/>
                  </a:lnTo>
                  <a:lnTo>
                    <a:pt x="12355" y="4583"/>
                  </a:lnTo>
                  <a:lnTo>
                    <a:pt x="12831" y="3666"/>
                  </a:lnTo>
                  <a:lnTo>
                    <a:pt x="12355" y="3190"/>
                  </a:lnTo>
                  <a:lnTo>
                    <a:pt x="12355" y="2750"/>
                  </a:lnTo>
                  <a:lnTo>
                    <a:pt x="13271" y="1833"/>
                  </a:lnTo>
                  <a:lnTo>
                    <a:pt x="13271" y="917"/>
                  </a:lnTo>
                  <a:lnTo>
                    <a:pt x="12831" y="440"/>
                  </a:lnTo>
                  <a:lnTo>
                    <a:pt x="9605" y="440"/>
                  </a:lnTo>
                  <a:lnTo>
                    <a:pt x="9165" y="0"/>
                  </a:lnTo>
                  <a:lnTo>
                    <a:pt x="8689" y="0"/>
                  </a:lnTo>
                  <a:lnTo>
                    <a:pt x="7772" y="440"/>
                  </a:lnTo>
                  <a:lnTo>
                    <a:pt x="7772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32" name="Google Shape;1232;p58"/>
            <p:cNvSpPr/>
            <p:nvPr/>
          </p:nvSpPr>
          <p:spPr>
            <a:xfrm>
              <a:off x="4170625" y="2472550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0" y="1"/>
                  </a:moveTo>
                  <a:lnTo>
                    <a:pt x="0" y="1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33" name="Google Shape;1233;p58"/>
            <p:cNvSpPr/>
            <p:nvPr/>
          </p:nvSpPr>
          <p:spPr>
            <a:xfrm>
              <a:off x="4147700" y="2712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34" name="Google Shape;1234;p58"/>
            <p:cNvSpPr/>
            <p:nvPr/>
          </p:nvSpPr>
          <p:spPr>
            <a:xfrm>
              <a:off x="3689450" y="2437725"/>
              <a:ext cx="560925" cy="286900"/>
            </a:xfrm>
            <a:custGeom>
              <a:avLst/>
              <a:gdLst/>
              <a:ahLst/>
              <a:cxnLst/>
              <a:rect l="l" t="t" r="r" b="b"/>
              <a:pathLst>
                <a:path w="22437" h="11476" extrusionOk="0">
                  <a:moveTo>
                    <a:pt x="11915" y="1"/>
                  </a:moveTo>
                  <a:lnTo>
                    <a:pt x="11439" y="477"/>
                  </a:lnTo>
                  <a:lnTo>
                    <a:pt x="10082" y="917"/>
                  </a:lnTo>
                  <a:lnTo>
                    <a:pt x="9166" y="917"/>
                  </a:lnTo>
                  <a:lnTo>
                    <a:pt x="9606" y="1394"/>
                  </a:lnTo>
                  <a:lnTo>
                    <a:pt x="9606" y="2310"/>
                  </a:lnTo>
                  <a:lnTo>
                    <a:pt x="9606" y="2750"/>
                  </a:lnTo>
                  <a:lnTo>
                    <a:pt x="9606" y="3667"/>
                  </a:lnTo>
                  <a:lnTo>
                    <a:pt x="9606" y="4143"/>
                  </a:lnTo>
                  <a:lnTo>
                    <a:pt x="9606" y="5060"/>
                  </a:lnTo>
                  <a:lnTo>
                    <a:pt x="9166" y="5500"/>
                  </a:lnTo>
                  <a:lnTo>
                    <a:pt x="8689" y="5976"/>
                  </a:lnTo>
                  <a:lnTo>
                    <a:pt x="8249" y="5976"/>
                  </a:lnTo>
                  <a:lnTo>
                    <a:pt x="7333" y="5060"/>
                  </a:lnTo>
                  <a:lnTo>
                    <a:pt x="6856" y="4583"/>
                  </a:lnTo>
                  <a:lnTo>
                    <a:pt x="6416" y="3667"/>
                  </a:lnTo>
                  <a:lnTo>
                    <a:pt x="5500" y="2750"/>
                  </a:lnTo>
                  <a:lnTo>
                    <a:pt x="5023" y="2750"/>
                  </a:lnTo>
                  <a:lnTo>
                    <a:pt x="4583" y="2310"/>
                  </a:lnTo>
                  <a:lnTo>
                    <a:pt x="4583" y="1834"/>
                  </a:lnTo>
                  <a:lnTo>
                    <a:pt x="3667" y="1834"/>
                  </a:lnTo>
                  <a:lnTo>
                    <a:pt x="2750" y="2750"/>
                  </a:lnTo>
                  <a:lnTo>
                    <a:pt x="2274" y="3227"/>
                  </a:lnTo>
                  <a:lnTo>
                    <a:pt x="1834" y="3227"/>
                  </a:lnTo>
                  <a:lnTo>
                    <a:pt x="1357" y="4143"/>
                  </a:lnTo>
                  <a:lnTo>
                    <a:pt x="1357" y="5060"/>
                  </a:lnTo>
                  <a:lnTo>
                    <a:pt x="917" y="5976"/>
                  </a:lnTo>
                  <a:lnTo>
                    <a:pt x="441" y="6893"/>
                  </a:lnTo>
                  <a:lnTo>
                    <a:pt x="1" y="10082"/>
                  </a:lnTo>
                  <a:lnTo>
                    <a:pt x="1834" y="9642"/>
                  </a:lnTo>
                  <a:lnTo>
                    <a:pt x="2750" y="9166"/>
                  </a:lnTo>
                  <a:lnTo>
                    <a:pt x="3190" y="8726"/>
                  </a:lnTo>
                  <a:lnTo>
                    <a:pt x="5940" y="8726"/>
                  </a:lnTo>
                  <a:lnTo>
                    <a:pt x="6856" y="7809"/>
                  </a:lnTo>
                  <a:lnTo>
                    <a:pt x="8249" y="7809"/>
                  </a:lnTo>
                  <a:lnTo>
                    <a:pt x="10082" y="8249"/>
                  </a:lnTo>
                  <a:lnTo>
                    <a:pt x="10999" y="7809"/>
                  </a:lnTo>
                  <a:lnTo>
                    <a:pt x="11439" y="8249"/>
                  </a:lnTo>
                  <a:lnTo>
                    <a:pt x="12355" y="8726"/>
                  </a:lnTo>
                  <a:lnTo>
                    <a:pt x="13748" y="9166"/>
                  </a:lnTo>
                  <a:lnTo>
                    <a:pt x="14188" y="9166"/>
                  </a:lnTo>
                  <a:lnTo>
                    <a:pt x="15105" y="10082"/>
                  </a:lnTo>
                  <a:lnTo>
                    <a:pt x="16498" y="10999"/>
                  </a:lnTo>
                  <a:lnTo>
                    <a:pt x="16938" y="11475"/>
                  </a:lnTo>
                  <a:lnTo>
                    <a:pt x="18331" y="10999"/>
                  </a:lnTo>
                  <a:lnTo>
                    <a:pt x="19247" y="10999"/>
                  </a:lnTo>
                  <a:lnTo>
                    <a:pt x="19687" y="10559"/>
                  </a:lnTo>
                  <a:lnTo>
                    <a:pt x="20604" y="10999"/>
                  </a:lnTo>
                  <a:lnTo>
                    <a:pt x="21520" y="10559"/>
                  </a:lnTo>
                  <a:lnTo>
                    <a:pt x="21520" y="10082"/>
                  </a:lnTo>
                  <a:lnTo>
                    <a:pt x="21080" y="9642"/>
                  </a:lnTo>
                  <a:lnTo>
                    <a:pt x="20604" y="9166"/>
                  </a:lnTo>
                  <a:lnTo>
                    <a:pt x="21520" y="8726"/>
                  </a:lnTo>
                  <a:lnTo>
                    <a:pt x="22437" y="7809"/>
                  </a:lnTo>
                  <a:lnTo>
                    <a:pt x="21997" y="6893"/>
                  </a:lnTo>
                  <a:lnTo>
                    <a:pt x="21997" y="5976"/>
                  </a:lnTo>
                  <a:lnTo>
                    <a:pt x="21520" y="5060"/>
                  </a:lnTo>
                  <a:lnTo>
                    <a:pt x="21520" y="4583"/>
                  </a:lnTo>
                  <a:lnTo>
                    <a:pt x="20604" y="4583"/>
                  </a:lnTo>
                  <a:lnTo>
                    <a:pt x="19687" y="3667"/>
                  </a:lnTo>
                  <a:lnTo>
                    <a:pt x="21080" y="3667"/>
                  </a:lnTo>
                  <a:lnTo>
                    <a:pt x="20604" y="2750"/>
                  </a:lnTo>
                  <a:lnTo>
                    <a:pt x="20604" y="1834"/>
                  </a:lnTo>
                  <a:lnTo>
                    <a:pt x="20164" y="1834"/>
                  </a:lnTo>
                  <a:lnTo>
                    <a:pt x="19687" y="2310"/>
                  </a:lnTo>
                  <a:lnTo>
                    <a:pt x="19687" y="1834"/>
                  </a:lnTo>
                  <a:lnTo>
                    <a:pt x="19247" y="1834"/>
                  </a:lnTo>
                  <a:lnTo>
                    <a:pt x="19247" y="1394"/>
                  </a:lnTo>
                  <a:lnTo>
                    <a:pt x="18771" y="1394"/>
                  </a:lnTo>
                  <a:lnTo>
                    <a:pt x="18771" y="917"/>
                  </a:lnTo>
                  <a:lnTo>
                    <a:pt x="17854" y="1394"/>
                  </a:lnTo>
                  <a:lnTo>
                    <a:pt x="16938" y="1834"/>
                  </a:lnTo>
                  <a:lnTo>
                    <a:pt x="16021" y="917"/>
                  </a:lnTo>
                  <a:lnTo>
                    <a:pt x="15105" y="1394"/>
                  </a:lnTo>
                  <a:lnTo>
                    <a:pt x="14665" y="1394"/>
                  </a:lnTo>
                  <a:lnTo>
                    <a:pt x="14188" y="917"/>
                  </a:lnTo>
                  <a:lnTo>
                    <a:pt x="14188" y="477"/>
                  </a:lnTo>
                  <a:lnTo>
                    <a:pt x="13748" y="477"/>
                  </a:lnTo>
                  <a:lnTo>
                    <a:pt x="12832" y="1"/>
                  </a:lnTo>
                  <a:lnTo>
                    <a:pt x="12832" y="477"/>
                  </a:lnTo>
                  <a:lnTo>
                    <a:pt x="12355" y="477"/>
                  </a:lnTo>
                  <a:lnTo>
                    <a:pt x="11915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35" name="Google Shape;1235;p58"/>
            <p:cNvSpPr/>
            <p:nvPr/>
          </p:nvSpPr>
          <p:spPr>
            <a:xfrm>
              <a:off x="3689450" y="2632950"/>
              <a:ext cx="492200" cy="343700"/>
            </a:xfrm>
            <a:custGeom>
              <a:avLst/>
              <a:gdLst/>
              <a:ahLst/>
              <a:cxnLst/>
              <a:rect l="l" t="t" r="r" b="b"/>
              <a:pathLst>
                <a:path w="19688" h="13748" extrusionOk="0">
                  <a:moveTo>
                    <a:pt x="6856" y="0"/>
                  </a:moveTo>
                  <a:lnTo>
                    <a:pt x="5940" y="917"/>
                  </a:lnTo>
                  <a:lnTo>
                    <a:pt x="3190" y="917"/>
                  </a:lnTo>
                  <a:lnTo>
                    <a:pt x="2750" y="1357"/>
                  </a:lnTo>
                  <a:lnTo>
                    <a:pt x="1834" y="1833"/>
                  </a:lnTo>
                  <a:lnTo>
                    <a:pt x="441" y="2273"/>
                  </a:lnTo>
                  <a:lnTo>
                    <a:pt x="1" y="2273"/>
                  </a:lnTo>
                  <a:lnTo>
                    <a:pt x="441" y="3666"/>
                  </a:lnTo>
                  <a:lnTo>
                    <a:pt x="441" y="4106"/>
                  </a:lnTo>
                  <a:lnTo>
                    <a:pt x="441" y="4583"/>
                  </a:lnTo>
                  <a:lnTo>
                    <a:pt x="917" y="5939"/>
                  </a:lnTo>
                  <a:lnTo>
                    <a:pt x="917" y="7772"/>
                  </a:lnTo>
                  <a:lnTo>
                    <a:pt x="2274" y="7332"/>
                  </a:lnTo>
                  <a:lnTo>
                    <a:pt x="2274" y="7772"/>
                  </a:lnTo>
                  <a:lnTo>
                    <a:pt x="2750" y="8249"/>
                  </a:lnTo>
                  <a:lnTo>
                    <a:pt x="3190" y="8249"/>
                  </a:lnTo>
                  <a:lnTo>
                    <a:pt x="3667" y="8689"/>
                  </a:lnTo>
                  <a:lnTo>
                    <a:pt x="4107" y="8249"/>
                  </a:lnTo>
                  <a:lnTo>
                    <a:pt x="5023" y="7772"/>
                  </a:lnTo>
                  <a:lnTo>
                    <a:pt x="5940" y="8249"/>
                  </a:lnTo>
                  <a:lnTo>
                    <a:pt x="6416" y="9165"/>
                  </a:lnTo>
                  <a:lnTo>
                    <a:pt x="6416" y="9605"/>
                  </a:lnTo>
                  <a:lnTo>
                    <a:pt x="6856" y="10082"/>
                  </a:lnTo>
                  <a:lnTo>
                    <a:pt x="6856" y="10998"/>
                  </a:lnTo>
                  <a:lnTo>
                    <a:pt x="6856" y="11438"/>
                  </a:lnTo>
                  <a:lnTo>
                    <a:pt x="7773" y="12355"/>
                  </a:lnTo>
                  <a:lnTo>
                    <a:pt x="8249" y="12355"/>
                  </a:lnTo>
                  <a:lnTo>
                    <a:pt x="9606" y="12831"/>
                  </a:lnTo>
                  <a:lnTo>
                    <a:pt x="9606" y="13271"/>
                  </a:lnTo>
                  <a:lnTo>
                    <a:pt x="10522" y="13271"/>
                  </a:lnTo>
                  <a:lnTo>
                    <a:pt x="10522" y="13748"/>
                  </a:lnTo>
                  <a:lnTo>
                    <a:pt x="11439" y="13748"/>
                  </a:lnTo>
                  <a:lnTo>
                    <a:pt x="11915" y="13271"/>
                  </a:lnTo>
                  <a:lnTo>
                    <a:pt x="12355" y="11915"/>
                  </a:lnTo>
                  <a:lnTo>
                    <a:pt x="13272" y="11915"/>
                  </a:lnTo>
                  <a:lnTo>
                    <a:pt x="14188" y="11438"/>
                  </a:lnTo>
                  <a:lnTo>
                    <a:pt x="14665" y="11915"/>
                  </a:lnTo>
                  <a:lnTo>
                    <a:pt x="14665" y="11438"/>
                  </a:lnTo>
                  <a:lnTo>
                    <a:pt x="15105" y="11438"/>
                  </a:lnTo>
                  <a:lnTo>
                    <a:pt x="15581" y="10522"/>
                  </a:lnTo>
                  <a:lnTo>
                    <a:pt x="15581" y="10082"/>
                  </a:lnTo>
                  <a:lnTo>
                    <a:pt x="15105" y="8689"/>
                  </a:lnTo>
                  <a:lnTo>
                    <a:pt x="15105" y="8249"/>
                  </a:lnTo>
                  <a:lnTo>
                    <a:pt x="17414" y="7332"/>
                  </a:lnTo>
                  <a:lnTo>
                    <a:pt x="16938" y="6856"/>
                  </a:lnTo>
                  <a:lnTo>
                    <a:pt x="18771" y="6856"/>
                  </a:lnTo>
                  <a:lnTo>
                    <a:pt x="19687" y="5499"/>
                  </a:lnTo>
                  <a:lnTo>
                    <a:pt x="17414" y="5499"/>
                  </a:lnTo>
                  <a:lnTo>
                    <a:pt x="18331" y="3190"/>
                  </a:lnTo>
                  <a:lnTo>
                    <a:pt x="16938" y="3666"/>
                  </a:lnTo>
                  <a:lnTo>
                    <a:pt x="16498" y="3190"/>
                  </a:lnTo>
                  <a:lnTo>
                    <a:pt x="15105" y="2273"/>
                  </a:lnTo>
                  <a:lnTo>
                    <a:pt x="14188" y="1357"/>
                  </a:lnTo>
                  <a:lnTo>
                    <a:pt x="13748" y="1357"/>
                  </a:lnTo>
                  <a:lnTo>
                    <a:pt x="12355" y="917"/>
                  </a:lnTo>
                  <a:lnTo>
                    <a:pt x="11439" y="440"/>
                  </a:lnTo>
                  <a:lnTo>
                    <a:pt x="10999" y="0"/>
                  </a:lnTo>
                  <a:lnTo>
                    <a:pt x="10082" y="440"/>
                  </a:lnTo>
                  <a:lnTo>
                    <a:pt x="8249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36" name="Google Shape;1236;p58"/>
            <p:cNvSpPr/>
            <p:nvPr/>
          </p:nvSpPr>
          <p:spPr>
            <a:xfrm>
              <a:off x="4662775" y="3079275"/>
              <a:ext cx="25" cy="11950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1" y="477"/>
                  </a:moveTo>
                  <a:lnTo>
                    <a:pt x="1" y="1"/>
                  </a:lnTo>
                  <a:lnTo>
                    <a:pt x="1" y="477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37" name="Google Shape;1237;p58"/>
            <p:cNvSpPr/>
            <p:nvPr/>
          </p:nvSpPr>
          <p:spPr>
            <a:xfrm>
              <a:off x="3929575" y="2632950"/>
              <a:ext cx="768050" cy="641575"/>
            </a:xfrm>
            <a:custGeom>
              <a:avLst/>
              <a:gdLst/>
              <a:ahLst/>
              <a:cxnLst/>
              <a:rect l="l" t="t" r="r" b="b"/>
              <a:pathLst>
                <a:path w="30722" h="25663" extrusionOk="0">
                  <a:moveTo>
                    <a:pt x="12832" y="0"/>
                  </a:moveTo>
                  <a:lnTo>
                    <a:pt x="11915" y="917"/>
                  </a:lnTo>
                  <a:lnTo>
                    <a:pt x="10999" y="1357"/>
                  </a:lnTo>
                  <a:lnTo>
                    <a:pt x="11915" y="1833"/>
                  </a:lnTo>
                  <a:lnTo>
                    <a:pt x="11915" y="2273"/>
                  </a:lnTo>
                  <a:lnTo>
                    <a:pt x="11915" y="2750"/>
                  </a:lnTo>
                  <a:lnTo>
                    <a:pt x="10999" y="3190"/>
                  </a:lnTo>
                  <a:lnTo>
                    <a:pt x="10082" y="2750"/>
                  </a:lnTo>
                  <a:lnTo>
                    <a:pt x="9642" y="3190"/>
                  </a:lnTo>
                  <a:lnTo>
                    <a:pt x="8726" y="3190"/>
                  </a:lnTo>
                  <a:lnTo>
                    <a:pt x="7809" y="5499"/>
                  </a:lnTo>
                  <a:lnTo>
                    <a:pt x="10082" y="5499"/>
                  </a:lnTo>
                  <a:lnTo>
                    <a:pt x="9166" y="6856"/>
                  </a:lnTo>
                  <a:lnTo>
                    <a:pt x="7809" y="6856"/>
                  </a:lnTo>
                  <a:lnTo>
                    <a:pt x="7809" y="7332"/>
                  </a:lnTo>
                  <a:lnTo>
                    <a:pt x="5500" y="8249"/>
                  </a:lnTo>
                  <a:lnTo>
                    <a:pt x="5976" y="8689"/>
                  </a:lnTo>
                  <a:lnTo>
                    <a:pt x="5976" y="10082"/>
                  </a:lnTo>
                  <a:lnTo>
                    <a:pt x="5976" y="10522"/>
                  </a:lnTo>
                  <a:lnTo>
                    <a:pt x="5500" y="11438"/>
                  </a:lnTo>
                  <a:lnTo>
                    <a:pt x="5060" y="11438"/>
                  </a:lnTo>
                  <a:lnTo>
                    <a:pt x="5060" y="11915"/>
                  </a:lnTo>
                  <a:lnTo>
                    <a:pt x="4583" y="11438"/>
                  </a:lnTo>
                  <a:lnTo>
                    <a:pt x="3667" y="11915"/>
                  </a:lnTo>
                  <a:lnTo>
                    <a:pt x="2750" y="11915"/>
                  </a:lnTo>
                  <a:lnTo>
                    <a:pt x="2310" y="13271"/>
                  </a:lnTo>
                  <a:lnTo>
                    <a:pt x="1834" y="13748"/>
                  </a:lnTo>
                  <a:lnTo>
                    <a:pt x="917" y="13748"/>
                  </a:lnTo>
                  <a:lnTo>
                    <a:pt x="917" y="13271"/>
                  </a:lnTo>
                  <a:lnTo>
                    <a:pt x="1" y="13271"/>
                  </a:lnTo>
                  <a:lnTo>
                    <a:pt x="1" y="14188"/>
                  </a:lnTo>
                  <a:lnTo>
                    <a:pt x="1" y="14664"/>
                  </a:lnTo>
                  <a:lnTo>
                    <a:pt x="477" y="15104"/>
                  </a:lnTo>
                  <a:lnTo>
                    <a:pt x="477" y="16497"/>
                  </a:lnTo>
                  <a:lnTo>
                    <a:pt x="917" y="16937"/>
                  </a:lnTo>
                  <a:lnTo>
                    <a:pt x="1394" y="17854"/>
                  </a:lnTo>
                  <a:lnTo>
                    <a:pt x="1834" y="17854"/>
                  </a:lnTo>
                  <a:lnTo>
                    <a:pt x="1834" y="18330"/>
                  </a:lnTo>
                  <a:lnTo>
                    <a:pt x="2310" y="18770"/>
                  </a:lnTo>
                  <a:lnTo>
                    <a:pt x="2310" y="20603"/>
                  </a:lnTo>
                  <a:lnTo>
                    <a:pt x="2310" y="21080"/>
                  </a:lnTo>
                  <a:lnTo>
                    <a:pt x="1834" y="21520"/>
                  </a:lnTo>
                  <a:lnTo>
                    <a:pt x="477" y="22913"/>
                  </a:lnTo>
                  <a:lnTo>
                    <a:pt x="917" y="23353"/>
                  </a:lnTo>
                  <a:lnTo>
                    <a:pt x="1834" y="23353"/>
                  </a:lnTo>
                  <a:lnTo>
                    <a:pt x="1394" y="25186"/>
                  </a:lnTo>
                  <a:lnTo>
                    <a:pt x="2310" y="25186"/>
                  </a:lnTo>
                  <a:lnTo>
                    <a:pt x="2750" y="25662"/>
                  </a:lnTo>
                  <a:lnTo>
                    <a:pt x="2750" y="25186"/>
                  </a:lnTo>
                  <a:lnTo>
                    <a:pt x="3227" y="24746"/>
                  </a:lnTo>
                  <a:lnTo>
                    <a:pt x="3667" y="24746"/>
                  </a:lnTo>
                  <a:lnTo>
                    <a:pt x="3667" y="24269"/>
                  </a:lnTo>
                  <a:lnTo>
                    <a:pt x="4583" y="23353"/>
                  </a:lnTo>
                  <a:lnTo>
                    <a:pt x="6416" y="23353"/>
                  </a:lnTo>
                  <a:lnTo>
                    <a:pt x="7809" y="22913"/>
                  </a:lnTo>
                  <a:lnTo>
                    <a:pt x="9166" y="22913"/>
                  </a:lnTo>
                  <a:lnTo>
                    <a:pt x="10559" y="23353"/>
                  </a:lnTo>
                  <a:lnTo>
                    <a:pt x="11915" y="23829"/>
                  </a:lnTo>
                  <a:lnTo>
                    <a:pt x="14225" y="23829"/>
                  </a:lnTo>
                  <a:lnTo>
                    <a:pt x="14665" y="24269"/>
                  </a:lnTo>
                  <a:lnTo>
                    <a:pt x="16058" y="24269"/>
                  </a:lnTo>
                  <a:lnTo>
                    <a:pt x="16498" y="23829"/>
                  </a:lnTo>
                  <a:lnTo>
                    <a:pt x="17891" y="23829"/>
                  </a:lnTo>
                  <a:lnTo>
                    <a:pt x="18331" y="24269"/>
                  </a:lnTo>
                  <a:lnTo>
                    <a:pt x="18331" y="24746"/>
                  </a:lnTo>
                  <a:lnTo>
                    <a:pt x="18807" y="23829"/>
                  </a:lnTo>
                  <a:lnTo>
                    <a:pt x="19724" y="23829"/>
                  </a:lnTo>
                  <a:lnTo>
                    <a:pt x="20164" y="25186"/>
                  </a:lnTo>
                  <a:lnTo>
                    <a:pt x="20164" y="24746"/>
                  </a:lnTo>
                  <a:lnTo>
                    <a:pt x="20640" y="23829"/>
                  </a:lnTo>
                  <a:lnTo>
                    <a:pt x="21080" y="23353"/>
                  </a:lnTo>
                  <a:lnTo>
                    <a:pt x="21557" y="23353"/>
                  </a:lnTo>
                  <a:lnTo>
                    <a:pt x="22913" y="23829"/>
                  </a:lnTo>
                  <a:lnTo>
                    <a:pt x="23390" y="23353"/>
                  </a:lnTo>
                  <a:lnTo>
                    <a:pt x="23830" y="23353"/>
                  </a:lnTo>
                  <a:lnTo>
                    <a:pt x="25223" y="24269"/>
                  </a:lnTo>
                  <a:lnTo>
                    <a:pt x="25223" y="23353"/>
                  </a:lnTo>
                  <a:lnTo>
                    <a:pt x="25223" y="22913"/>
                  </a:lnTo>
                  <a:lnTo>
                    <a:pt x="24746" y="21996"/>
                  </a:lnTo>
                  <a:lnTo>
                    <a:pt x="24746" y="20603"/>
                  </a:lnTo>
                  <a:lnTo>
                    <a:pt x="24746" y="19687"/>
                  </a:lnTo>
                  <a:lnTo>
                    <a:pt x="25663" y="18770"/>
                  </a:lnTo>
                  <a:lnTo>
                    <a:pt x="27056" y="18770"/>
                  </a:lnTo>
                  <a:lnTo>
                    <a:pt x="27496" y="19247"/>
                  </a:lnTo>
                  <a:lnTo>
                    <a:pt x="28412" y="19247"/>
                  </a:lnTo>
                  <a:lnTo>
                    <a:pt x="29329" y="18770"/>
                  </a:lnTo>
                  <a:lnTo>
                    <a:pt x="29329" y="18330"/>
                  </a:lnTo>
                  <a:lnTo>
                    <a:pt x="28412" y="18330"/>
                  </a:lnTo>
                  <a:lnTo>
                    <a:pt x="27972" y="17854"/>
                  </a:lnTo>
                  <a:lnTo>
                    <a:pt x="27972" y="16937"/>
                  </a:lnTo>
                  <a:lnTo>
                    <a:pt x="27496" y="16497"/>
                  </a:lnTo>
                  <a:lnTo>
                    <a:pt x="27056" y="15104"/>
                  </a:lnTo>
                  <a:lnTo>
                    <a:pt x="26579" y="14664"/>
                  </a:lnTo>
                  <a:lnTo>
                    <a:pt x="26579" y="13748"/>
                  </a:lnTo>
                  <a:lnTo>
                    <a:pt x="26579" y="13271"/>
                  </a:lnTo>
                  <a:lnTo>
                    <a:pt x="27056" y="13271"/>
                  </a:lnTo>
                  <a:lnTo>
                    <a:pt x="27972" y="13748"/>
                  </a:lnTo>
                  <a:lnTo>
                    <a:pt x="28412" y="13271"/>
                  </a:lnTo>
                  <a:lnTo>
                    <a:pt x="29329" y="12831"/>
                  </a:lnTo>
                  <a:lnTo>
                    <a:pt x="29805" y="11915"/>
                  </a:lnTo>
                  <a:lnTo>
                    <a:pt x="30245" y="11438"/>
                  </a:lnTo>
                  <a:lnTo>
                    <a:pt x="30722" y="10998"/>
                  </a:lnTo>
                  <a:lnTo>
                    <a:pt x="30245" y="10082"/>
                  </a:lnTo>
                  <a:lnTo>
                    <a:pt x="29329" y="10082"/>
                  </a:lnTo>
                  <a:lnTo>
                    <a:pt x="29329" y="9165"/>
                  </a:lnTo>
                  <a:lnTo>
                    <a:pt x="27056" y="9165"/>
                  </a:lnTo>
                  <a:lnTo>
                    <a:pt x="27056" y="8689"/>
                  </a:lnTo>
                  <a:lnTo>
                    <a:pt x="26579" y="7772"/>
                  </a:lnTo>
                  <a:lnTo>
                    <a:pt x="25663" y="7332"/>
                  </a:lnTo>
                  <a:lnTo>
                    <a:pt x="23830" y="7332"/>
                  </a:lnTo>
                  <a:lnTo>
                    <a:pt x="23830" y="6856"/>
                  </a:lnTo>
                  <a:lnTo>
                    <a:pt x="23830" y="6416"/>
                  </a:lnTo>
                  <a:lnTo>
                    <a:pt x="22473" y="6416"/>
                  </a:lnTo>
                  <a:lnTo>
                    <a:pt x="23390" y="5939"/>
                  </a:lnTo>
                  <a:lnTo>
                    <a:pt x="22473" y="4583"/>
                  </a:lnTo>
                  <a:lnTo>
                    <a:pt x="21557" y="2750"/>
                  </a:lnTo>
                  <a:lnTo>
                    <a:pt x="21557" y="2273"/>
                  </a:lnTo>
                  <a:lnTo>
                    <a:pt x="21997" y="1833"/>
                  </a:lnTo>
                  <a:lnTo>
                    <a:pt x="21997" y="1357"/>
                  </a:lnTo>
                  <a:lnTo>
                    <a:pt x="21080" y="1357"/>
                  </a:lnTo>
                  <a:lnTo>
                    <a:pt x="20164" y="440"/>
                  </a:lnTo>
                  <a:lnTo>
                    <a:pt x="19247" y="0"/>
                  </a:lnTo>
                  <a:lnTo>
                    <a:pt x="18807" y="440"/>
                  </a:lnTo>
                  <a:lnTo>
                    <a:pt x="18807" y="917"/>
                  </a:lnTo>
                  <a:lnTo>
                    <a:pt x="17891" y="1357"/>
                  </a:lnTo>
                  <a:lnTo>
                    <a:pt x="17414" y="1357"/>
                  </a:lnTo>
                  <a:lnTo>
                    <a:pt x="17414" y="917"/>
                  </a:lnTo>
                  <a:lnTo>
                    <a:pt x="16974" y="440"/>
                  </a:lnTo>
                  <a:lnTo>
                    <a:pt x="14225" y="440"/>
                  </a:lnTo>
                  <a:lnTo>
                    <a:pt x="14225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38" name="Google Shape;1238;p58"/>
            <p:cNvSpPr/>
            <p:nvPr/>
          </p:nvSpPr>
          <p:spPr>
            <a:xfrm>
              <a:off x="3987325" y="2930800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0" y="441"/>
                  </a:moveTo>
                  <a:lnTo>
                    <a:pt x="440" y="1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39" name="Google Shape;1239;p58"/>
            <p:cNvSpPr/>
            <p:nvPr/>
          </p:nvSpPr>
          <p:spPr>
            <a:xfrm>
              <a:off x="4662775" y="3079275"/>
              <a:ext cx="25" cy="11950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1" y="477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40" name="Google Shape;1240;p58"/>
            <p:cNvSpPr/>
            <p:nvPr/>
          </p:nvSpPr>
          <p:spPr>
            <a:xfrm>
              <a:off x="3895675" y="362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41" name="Google Shape;1241;p58"/>
            <p:cNvSpPr/>
            <p:nvPr/>
          </p:nvSpPr>
          <p:spPr>
            <a:xfrm>
              <a:off x="3860850" y="3720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42" name="Google Shape;1242;p58"/>
            <p:cNvSpPr/>
            <p:nvPr/>
          </p:nvSpPr>
          <p:spPr>
            <a:xfrm>
              <a:off x="3872750" y="3045375"/>
              <a:ext cx="1603925" cy="847800"/>
            </a:xfrm>
            <a:custGeom>
              <a:avLst/>
              <a:gdLst/>
              <a:ahLst/>
              <a:cxnLst/>
              <a:rect l="l" t="t" r="r" b="b"/>
              <a:pathLst>
                <a:path w="64157" h="33912" extrusionOk="0">
                  <a:moveTo>
                    <a:pt x="37577" y="0"/>
                  </a:moveTo>
                  <a:lnTo>
                    <a:pt x="36661" y="917"/>
                  </a:lnTo>
                  <a:lnTo>
                    <a:pt x="35744" y="440"/>
                  </a:lnTo>
                  <a:lnTo>
                    <a:pt x="35268" y="440"/>
                  </a:lnTo>
                  <a:lnTo>
                    <a:pt x="34828" y="917"/>
                  </a:lnTo>
                  <a:lnTo>
                    <a:pt x="34351" y="917"/>
                  </a:lnTo>
                  <a:lnTo>
                    <a:pt x="32995" y="1357"/>
                  </a:lnTo>
                  <a:lnTo>
                    <a:pt x="32518" y="917"/>
                  </a:lnTo>
                  <a:lnTo>
                    <a:pt x="31602" y="1357"/>
                  </a:lnTo>
                  <a:lnTo>
                    <a:pt x="31602" y="2273"/>
                  </a:lnTo>
                  <a:lnTo>
                    <a:pt x="30685" y="2750"/>
                  </a:lnTo>
                  <a:lnTo>
                    <a:pt x="29769" y="2750"/>
                  </a:lnTo>
                  <a:lnTo>
                    <a:pt x="29329" y="2273"/>
                  </a:lnTo>
                  <a:lnTo>
                    <a:pt x="27936" y="2273"/>
                  </a:lnTo>
                  <a:lnTo>
                    <a:pt x="27019" y="3190"/>
                  </a:lnTo>
                  <a:lnTo>
                    <a:pt x="27019" y="4106"/>
                  </a:lnTo>
                  <a:lnTo>
                    <a:pt x="27019" y="5499"/>
                  </a:lnTo>
                  <a:lnTo>
                    <a:pt x="27496" y="6416"/>
                  </a:lnTo>
                  <a:lnTo>
                    <a:pt x="27496" y="6856"/>
                  </a:lnTo>
                  <a:lnTo>
                    <a:pt x="27496" y="7772"/>
                  </a:lnTo>
                  <a:lnTo>
                    <a:pt x="26103" y="6856"/>
                  </a:lnTo>
                  <a:lnTo>
                    <a:pt x="25663" y="6856"/>
                  </a:lnTo>
                  <a:lnTo>
                    <a:pt x="25186" y="7332"/>
                  </a:lnTo>
                  <a:lnTo>
                    <a:pt x="23830" y="6856"/>
                  </a:lnTo>
                  <a:lnTo>
                    <a:pt x="23353" y="6856"/>
                  </a:lnTo>
                  <a:lnTo>
                    <a:pt x="22913" y="7332"/>
                  </a:lnTo>
                  <a:lnTo>
                    <a:pt x="22437" y="8249"/>
                  </a:lnTo>
                  <a:lnTo>
                    <a:pt x="22437" y="8689"/>
                  </a:lnTo>
                  <a:lnTo>
                    <a:pt x="21997" y="7332"/>
                  </a:lnTo>
                  <a:lnTo>
                    <a:pt x="21080" y="7332"/>
                  </a:lnTo>
                  <a:lnTo>
                    <a:pt x="20604" y="8249"/>
                  </a:lnTo>
                  <a:lnTo>
                    <a:pt x="20604" y="7772"/>
                  </a:lnTo>
                  <a:lnTo>
                    <a:pt x="20164" y="7332"/>
                  </a:lnTo>
                  <a:lnTo>
                    <a:pt x="18771" y="7332"/>
                  </a:lnTo>
                  <a:lnTo>
                    <a:pt x="18331" y="7772"/>
                  </a:lnTo>
                  <a:lnTo>
                    <a:pt x="16938" y="7772"/>
                  </a:lnTo>
                  <a:lnTo>
                    <a:pt x="16498" y="7332"/>
                  </a:lnTo>
                  <a:lnTo>
                    <a:pt x="14188" y="7332"/>
                  </a:lnTo>
                  <a:lnTo>
                    <a:pt x="12832" y="6856"/>
                  </a:lnTo>
                  <a:lnTo>
                    <a:pt x="11439" y="6416"/>
                  </a:lnTo>
                  <a:lnTo>
                    <a:pt x="10082" y="6416"/>
                  </a:lnTo>
                  <a:lnTo>
                    <a:pt x="8689" y="6856"/>
                  </a:lnTo>
                  <a:lnTo>
                    <a:pt x="6856" y="6856"/>
                  </a:lnTo>
                  <a:lnTo>
                    <a:pt x="5940" y="7772"/>
                  </a:lnTo>
                  <a:lnTo>
                    <a:pt x="5940" y="8249"/>
                  </a:lnTo>
                  <a:lnTo>
                    <a:pt x="5500" y="8249"/>
                  </a:lnTo>
                  <a:lnTo>
                    <a:pt x="5023" y="8689"/>
                  </a:lnTo>
                  <a:lnTo>
                    <a:pt x="5023" y="9165"/>
                  </a:lnTo>
                  <a:lnTo>
                    <a:pt x="4583" y="8689"/>
                  </a:lnTo>
                  <a:lnTo>
                    <a:pt x="3667" y="8689"/>
                  </a:lnTo>
                  <a:lnTo>
                    <a:pt x="3667" y="9165"/>
                  </a:lnTo>
                  <a:lnTo>
                    <a:pt x="3667" y="10522"/>
                  </a:lnTo>
                  <a:lnTo>
                    <a:pt x="4107" y="10998"/>
                  </a:lnTo>
                  <a:lnTo>
                    <a:pt x="3667" y="11438"/>
                  </a:lnTo>
                  <a:lnTo>
                    <a:pt x="4583" y="11915"/>
                  </a:lnTo>
                  <a:lnTo>
                    <a:pt x="5023" y="12355"/>
                  </a:lnTo>
                  <a:lnTo>
                    <a:pt x="5940" y="13271"/>
                  </a:lnTo>
                  <a:lnTo>
                    <a:pt x="5500" y="13748"/>
                  </a:lnTo>
                  <a:lnTo>
                    <a:pt x="5500" y="14188"/>
                  </a:lnTo>
                  <a:lnTo>
                    <a:pt x="5940" y="14188"/>
                  </a:lnTo>
                  <a:lnTo>
                    <a:pt x="6416" y="15104"/>
                  </a:lnTo>
                  <a:lnTo>
                    <a:pt x="5940" y="16021"/>
                  </a:lnTo>
                  <a:lnTo>
                    <a:pt x="5500" y="16497"/>
                  </a:lnTo>
                  <a:lnTo>
                    <a:pt x="4583" y="16497"/>
                  </a:lnTo>
                  <a:lnTo>
                    <a:pt x="3667" y="17414"/>
                  </a:lnTo>
                  <a:lnTo>
                    <a:pt x="3190" y="17854"/>
                  </a:lnTo>
                  <a:lnTo>
                    <a:pt x="2750" y="18770"/>
                  </a:lnTo>
                  <a:lnTo>
                    <a:pt x="2274" y="19247"/>
                  </a:lnTo>
                  <a:lnTo>
                    <a:pt x="1834" y="19687"/>
                  </a:lnTo>
                  <a:lnTo>
                    <a:pt x="1834" y="20163"/>
                  </a:lnTo>
                  <a:lnTo>
                    <a:pt x="1834" y="21520"/>
                  </a:lnTo>
                  <a:lnTo>
                    <a:pt x="1834" y="21997"/>
                  </a:lnTo>
                  <a:lnTo>
                    <a:pt x="1834" y="22436"/>
                  </a:lnTo>
                  <a:lnTo>
                    <a:pt x="1834" y="22913"/>
                  </a:lnTo>
                  <a:lnTo>
                    <a:pt x="1834" y="23353"/>
                  </a:lnTo>
                  <a:lnTo>
                    <a:pt x="1357" y="23830"/>
                  </a:lnTo>
                  <a:lnTo>
                    <a:pt x="1357" y="24269"/>
                  </a:lnTo>
                  <a:lnTo>
                    <a:pt x="917" y="24269"/>
                  </a:lnTo>
                  <a:lnTo>
                    <a:pt x="917" y="24746"/>
                  </a:lnTo>
                  <a:lnTo>
                    <a:pt x="917" y="25186"/>
                  </a:lnTo>
                  <a:lnTo>
                    <a:pt x="441" y="25663"/>
                  </a:lnTo>
                  <a:lnTo>
                    <a:pt x="441" y="26102"/>
                  </a:lnTo>
                  <a:lnTo>
                    <a:pt x="1" y="26579"/>
                  </a:lnTo>
                  <a:lnTo>
                    <a:pt x="441" y="26579"/>
                  </a:lnTo>
                  <a:lnTo>
                    <a:pt x="441" y="27496"/>
                  </a:lnTo>
                  <a:lnTo>
                    <a:pt x="441" y="27935"/>
                  </a:lnTo>
                  <a:lnTo>
                    <a:pt x="917" y="27496"/>
                  </a:lnTo>
                  <a:lnTo>
                    <a:pt x="1357" y="27935"/>
                  </a:lnTo>
                  <a:lnTo>
                    <a:pt x="2274" y="27935"/>
                  </a:lnTo>
                  <a:lnTo>
                    <a:pt x="3667" y="27496"/>
                  </a:lnTo>
                  <a:lnTo>
                    <a:pt x="4583" y="27935"/>
                  </a:lnTo>
                  <a:lnTo>
                    <a:pt x="5023" y="27935"/>
                  </a:lnTo>
                  <a:lnTo>
                    <a:pt x="5940" y="28412"/>
                  </a:lnTo>
                  <a:lnTo>
                    <a:pt x="6856" y="28412"/>
                  </a:lnTo>
                  <a:lnTo>
                    <a:pt x="7333" y="27935"/>
                  </a:lnTo>
                  <a:lnTo>
                    <a:pt x="8249" y="27496"/>
                  </a:lnTo>
                  <a:lnTo>
                    <a:pt x="8689" y="27496"/>
                  </a:lnTo>
                  <a:lnTo>
                    <a:pt x="10082" y="27935"/>
                  </a:lnTo>
                  <a:lnTo>
                    <a:pt x="10522" y="27496"/>
                  </a:lnTo>
                  <a:lnTo>
                    <a:pt x="11439" y="26579"/>
                  </a:lnTo>
                  <a:lnTo>
                    <a:pt x="13748" y="26579"/>
                  </a:lnTo>
                  <a:lnTo>
                    <a:pt x="13748" y="26102"/>
                  </a:lnTo>
                  <a:lnTo>
                    <a:pt x="13748" y="25663"/>
                  </a:lnTo>
                  <a:lnTo>
                    <a:pt x="15105" y="25186"/>
                  </a:lnTo>
                  <a:lnTo>
                    <a:pt x="16021" y="25186"/>
                  </a:lnTo>
                  <a:lnTo>
                    <a:pt x="16938" y="25663"/>
                  </a:lnTo>
                  <a:lnTo>
                    <a:pt x="18331" y="24746"/>
                  </a:lnTo>
                  <a:lnTo>
                    <a:pt x="18771" y="24269"/>
                  </a:lnTo>
                  <a:lnTo>
                    <a:pt x="19247" y="23830"/>
                  </a:lnTo>
                  <a:lnTo>
                    <a:pt x="20604" y="23830"/>
                  </a:lnTo>
                  <a:lnTo>
                    <a:pt x="20604" y="24269"/>
                  </a:lnTo>
                  <a:lnTo>
                    <a:pt x="21520" y="24269"/>
                  </a:lnTo>
                  <a:lnTo>
                    <a:pt x="21997" y="24746"/>
                  </a:lnTo>
                  <a:lnTo>
                    <a:pt x="22437" y="25186"/>
                  </a:lnTo>
                  <a:lnTo>
                    <a:pt x="22913" y="24746"/>
                  </a:lnTo>
                  <a:lnTo>
                    <a:pt x="23353" y="24746"/>
                  </a:lnTo>
                  <a:lnTo>
                    <a:pt x="24270" y="25186"/>
                  </a:lnTo>
                  <a:lnTo>
                    <a:pt x="25186" y="25663"/>
                  </a:lnTo>
                  <a:lnTo>
                    <a:pt x="25186" y="24746"/>
                  </a:lnTo>
                  <a:lnTo>
                    <a:pt x="26103" y="25186"/>
                  </a:lnTo>
                  <a:lnTo>
                    <a:pt x="26103" y="25663"/>
                  </a:lnTo>
                  <a:lnTo>
                    <a:pt x="26103" y="26102"/>
                  </a:lnTo>
                  <a:lnTo>
                    <a:pt x="26579" y="26102"/>
                  </a:lnTo>
                  <a:lnTo>
                    <a:pt x="26579" y="27019"/>
                  </a:lnTo>
                  <a:lnTo>
                    <a:pt x="26579" y="28412"/>
                  </a:lnTo>
                  <a:lnTo>
                    <a:pt x="27019" y="28852"/>
                  </a:lnTo>
                  <a:lnTo>
                    <a:pt x="27936" y="28852"/>
                  </a:lnTo>
                  <a:lnTo>
                    <a:pt x="28412" y="29768"/>
                  </a:lnTo>
                  <a:lnTo>
                    <a:pt x="28412" y="30685"/>
                  </a:lnTo>
                  <a:lnTo>
                    <a:pt x="29329" y="30685"/>
                  </a:lnTo>
                  <a:lnTo>
                    <a:pt x="29329" y="31162"/>
                  </a:lnTo>
                  <a:lnTo>
                    <a:pt x="29329" y="31601"/>
                  </a:lnTo>
                  <a:lnTo>
                    <a:pt x="29769" y="32078"/>
                  </a:lnTo>
                  <a:lnTo>
                    <a:pt x="30685" y="32518"/>
                  </a:lnTo>
                  <a:lnTo>
                    <a:pt x="31162" y="32995"/>
                  </a:lnTo>
                  <a:lnTo>
                    <a:pt x="31162" y="33435"/>
                  </a:lnTo>
                  <a:lnTo>
                    <a:pt x="31602" y="32995"/>
                  </a:lnTo>
                  <a:lnTo>
                    <a:pt x="32078" y="33435"/>
                  </a:lnTo>
                  <a:lnTo>
                    <a:pt x="32518" y="33911"/>
                  </a:lnTo>
                  <a:lnTo>
                    <a:pt x="32995" y="33911"/>
                  </a:lnTo>
                  <a:lnTo>
                    <a:pt x="32995" y="32078"/>
                  </a:lnTo>
                  <a:lnTo>
                    <a:pt x="33435" y="31162"/>
                  </a:lnTo>
                  <a:lnTo>
                    <a:pt x="33911" y="31162"/>
                  </a:lnTo>
                  <a:lnTo>
                    <a:pt x="34351" y="31601"/>
                  </a:lnTo>
                  <a:lnTo>
                    <a:pt x="35268" y="31162"/>
                  </a:lnTo>
                  <a:lnTo>
                    <a:pt x="36184" y="30245"/>
                  </a:lnTo>
                  <a:lnTo>
                    <a:pt x="37101" y="30245"/>
                  </a:lnTo>
                  <a:lnTo>
                    <a:pt x="37101" y="29329"/>
                  </a:lnTo>
                  <a:lnTo>
                    <a:pt x="37101" y="28852"/>
                  </a:lnTo>
                  <a:lnTo>
                    <a:pt x="37101" y="27935"/>
                  </a:lnTo>
                  <a:lnTo>
                    <a:pt x="37577" y="28852"/>
                  </a:lnTo>
                  <a:lnTo>
                    <a:pt x="38017" y="29329"/>
                  </a:lnTo>
                  <a:lnTo>
                    <a:pt x="38017" y="29768"/>
                  </a:lnTo>
                  <a:lnTo>
                    <a:pt x="38494" y="30685"/>
                  </a:lnTo>
                  <a:lnTo>
                    <a:pt x="37577" y="30685"/>
                  </a:lnTo>
                  <a:lnTo>
                    <a:pt x="37577" y="31601"/>
                  </a:lnTo>
                  <a:lnTo>
                    <a:pt x="37577" y="32078"/>
                  </a:lnTo>
                  <a:lnTo>
                    <a:pt x="37577" y="32518"/>
                  </a:lnTo>
                  <a:lnTo>
                    <a:pt x="38934" y="32995"/>
                  </a:lnTo>
                  <a:lnTo>
                    <a:pt x="39850" y="32995"/>
                  </a:lnTo>
                  <a:lnTo>
                    <a:pt x="41243" y="32078"/>
                  </a:lnTo>
                  <a:lnTo>
                    <a:pt x="42160" y="31601"/>
                  </a:lnTo>
                  <a:lnTo>
                    <a:pt x="42600" y="31601"/>
                  </a:lnTo>
                  <a:lnTo>
                    <a:pt x="43076" y="31162"/>
                  </a:lnTo>
                  <a:lnTo>
                    <a:pt x="43516" y="32518"/>
                  </a:lnTo>
                  <a:lnTo>
                    <a:pt x="43993" y="32078"/>
                  </a:lnTo>
                  <a:lnTo>
                    <a:pt x="44433" y="31162"/>
                  </a:lnTo>
                  <a:lnTo>
                    <a:pt x="44433" y="30245"/>
                  </a:lnTo>
                  <a:lnTo>
                    <a:pt x="44909" y="30245"/>
                  </a:lnTo>
                  <a:lnTo>
                    <a:pt x="45349" y="30685"/>
                  </a:lnTo>
                  <a:lnTo>
                    <a:pt x="45826" y="30245"/>
                  </a:lnTo>
                  <a:lnTo>
                    <a:pt x="48099" y="30245"/>
                  </a:lnTo>
                  <a:lnTo>
                    <a:pt x="48099" y="30685"/>
                  </a:lnTo>
                  <a:lnTo>
                    <a:pt x="48575" y="30685"/>
                  </a:lnTo>
                  <a:lnTo>
                    <a:pt x="48575" y="30245"/>
                  </a:lnTo>
                  <a:lnTo>
                    <a:pt x="49015" y="30245"/>
                  </a:lnTo>
                  <a:lnTo>
                    <a:pt x="49015" y="28412"/>
                  </a:lnTo>
                  <a:lnTo>
                    <a:pt x="49932" y="27935"/>
                  </a:lnTo>
                  <a:lnTo>
                    <a:pt x="50408" y="28852"/>
                  </a:lnTo>
                  <a:lnTo>
                    <a:pt x="50848" y="28852"/>
                  </a:lnTo>
                  <a:lnTo>
                    <a:pt x="52241" y="27496"/>
                  </a:lnTo>
                  <a:lnTo>
                    <a:pt x="53158" y="27019"/>
                  </a:lnTo>
                  <a:lnTo>
                    <a:pt x="53598" y="26579"/>
                  </a:lnTo>
                  <a:lnTo>
                    <a:pt x="54074" y="25663"/>
                  </a:lnTo>
                  <a:lnTo>
                    <a:pt x="54514" y="25663"/>
                  </a:lnTo>
                  <a:lnTo>
                    <a:pt x="55431" y="26102"/>
                  </a:lnTo>
                  <a:lnTo>
                    <a:pt x="55908" y="25663"/>
                  </a:lnTo>
                  <a:lnTo>
                    <a:pt x="55431" y="25186"/>
                  </a:lnTo>
                  <a:lnTo>
                    <a:pt x="56347" y="24746"/>
                  </a:lnTo>
                  <a:lnTo>
                    <a:pt x="56824" y="23830"/>
                  </a:lnTo>
                  <a:lnTo>
                    <a:pt x="57264" y="23353"/>
                  </a:lnTo>
                  <a:lnTo>
                    <a:pt x="57741" y="23353"/>
                  </a:lnTo>
                  <a:lnTo>
                    <a:pt x="58180" y="22436"/>
                  </a:lnTo>
                  <a:lnTo>
                    <a:pt x="58180" y="21997"/>
                  </a:lnTo>
                  <a:lnTo>
                    <a:pt x="58657" y="22436"/>
                  </a:lnTo>
                  <a:lnTo>
                    <a:pt x="59097" y="22436"/>
                  </a:lnTo>
                  <a:lnTo>
                    <a:pt x="59097" y="21997"/>
                  </a:lnTo>
                  <a:lnTo>
                    <a:pt x="59097" y="19687"/>
                  </a:lnTo>
                  <a:lnTo>
                    <a:pt x="60490" y="19247"/>
                  </a:lnTo>
                  <a:lnTo>
                    <a:pt x="60930" y="17414"/>
                  </a:lnTo>
                  <a:lnTo>
                    <a:pt x="60930" y="16937"/>
                  </a:lnTo>
                  <a:lnTo>
                    <a:pt x="63679" y="16937"/>
                  </a:lnTo>
                  <a:lnTo>
                    <a:pt x="64156" y="15581"/>
                  </a:lnTo>
                  <a:lnTo>
                    <a:pt x="64156" y="13748"/>
                  </a:lnTo>
                  <a:lnTo>
                    <a:pt x="62763" y="12355"/>
                  </a:lnTo>
                  <a:lnTo>
                    <a:pt x="62323" y="12355"/>
                  </a:lnTo>
                  <a:lnTo>
                    <a:pt x="62323" y="11915"/>
                  </a:lnTo>
                  <a:lnTo>
                    <a:pt x="62763" y="11438"/>
                  </a:lnTo>
                  <a:lnTo>
                    <a:pt x="63240" y="10998"/>
                  </a:lnTo>
                  <a:lnTo>
                    <a:pt x="63240" y="10522"/>
                  </a:lnTo>
                  <a:lnTo>
                    <a:pt x="62323" y="10522"/>
                  </a:lnTo>
                  <a:lnTo>
                    <a:pt x="61846" y="10082"/>
                  </a:lnTo>
                  <a:lnTo>
                    <a:pt x="62323" y="9605"/>
                  </a:lnTo>
                  <a:lnTo>
                    <a:pt x="63240" y="9165"/>
                  </a:lnTo>
                  <a:lnTo>
                    <a:pt x="63679" y="8689"/>
                  </a:lnTo>
                  <a:lnTo>
                    <a:pt x="63240" y="6856"/>
                  </a:lnTo>
                  <a:lnTo>
                    <a:pt x="62763" y="7332"/>
                  </a:lnTo>
                  <a:lnTo>
                    <a:pt x="62323" y="7772"/>
                  </a:lnTo>
                  <a:lnTo>
                    <a:pt x="61407" y="7772"/>
                  </a:lnTo>
                  <a:lnTo>
                    <a:pt x="60490" y="7332"/>
                  </a:lnTo>
                  <a:lnTo>
                    <a:pt x="59574" y="7332"/>
                  </a:lnTo>
                  <a:lnTo>
                    <a:pt x="59574" y="7772"/>
                  </a:lnTo>
                  <a:lnTo>
                    <a:pt x="59097" y="7332"/>
                  </a:lnTo>
                  <a:lnTo>
                    <a:pt x="59097" y="6856"/>
                  </a:lnTo>
                  <a:lnTo>
                    <a:pt x="57741" y="6856"/>
                  </a:lnTo>
                  <a:lnTo>
                    <a:pt x="57741" y="7332"/>
                  </a:lnTo>
                  <a:lnTo>
                    <a:pt x="57264" y="7332"/>
                  </a:lnTo>
                  <a:lnTo>
                    <a:pt x="56824" y="7772"/>
                  </a:lnTo>
                  <a:lnTo>
                    <a:pt x="56824" y="7332"/>
                  </a:lnTo>
                  <a:lnTo>
                    <a:pt x="56347" y="7332"/>
                  </a:lnTo>
                  <a:lnTo>
                    <a:pt x="55431" y="7772"/>
                  </a:lnTo>
                  <a:lnTo>
                    <a:pt x="54991" y="7332"/>
                  </a:lnTo>
                  <a:lnTo>
                    <a:pt x="54514" y="6856"/>
                  </a:lnTo>
                  <a:lnTo>
                    <a:pt x="54514" y="7332"/>
                  </a:lnTo>
                  <a:lnTo>
                    <a:pt x="53598" y="7772"/>
                  </a:lnTo>
                  <a:lnTo>
                    <a:pt x="52241" y="6856"/>
                  </a:lnTo>
                  <a:lnTo>
                    <a:pt x="51765" y="6416"/>
                  </a:lnTo>
                  <a:lnTo>
                    <a:pt x="51765" y="5939"/>
                  </a:lnTo>
                  <a:lnTo>
                    <a:pt x="50408" y="5939"/>
                  </a:lnTo>
                  <a:lnTo>
                    <a:pt x="49932" y="6856"/>
                  </a:lnTo>
                  <a:lnTo>
                    <a:pt x="49492" y="7772"/>
                  </a:lnTo>
                  <a:lnTo>
                    <a:pt x="48575" y="7772"/>
                  </a:lnTo>
                  <a:lnTo>
                    <a:pt x="48099" y="7332"/>
                  </a:lnTo>
                  <a:lnTo>
                    <a:pt x="47659" y="7772"/>
                  </a:lnTo>
                  <a:lnTo>
                    <a:pt x="47182" y="7332"/>
                  </a:lnTo>
                  <a:lnTo>
                    <a:pt x="45349" y="7332"/>
                  </a:lnTo>
                  <a:lnTo>
                    <a:pt x="45349" y="6856"/>
                  </a:lnTo>
                  <a:lnTo>
                    <a:pt x="44909" y="5499"/>
                  </a:lnTo>
                  <a:lnTo>
                    <a:pt x="44433" y="5023"/>
                  </a:lnTo>
                  <a:lnTo>
                    <a:pt x="43993" y="5023"/>
                  </a:lnTo>
                  <a:lnTo>
                    <a:pt x="43076" y="4106"/>
                  </a:lnTo>
                  <a:lnTo>
                    <a:pt x="43076" y="3666"/>
                  </a:lnTo>
                  <a:lnTo>
                    <a:pt x="42600" y="3666"/>
                  </a:lnTo>
                  <a:lnTo>
                    <a:pt x="42160" y="4106"/>
                  </a:lnTo>
                  <a:lnTo>
                    <a:pt x="40767" y="4583"/>
                  </a:lnTo>
                  <a:lnTo>
                    <a:pt x="39850" y="4583"/>
                  </a:lnTo>
                  <a:lnTo>
                    <a:pt x="39850" y="4106"/>
                  </a:lnTo>
                  <a:lnTo>
                    <a:pt x="39410" y="2750"/>
                  </a:lnTo>
                  <a:lnTo>
                    <a:pt x="39410" y="1833"/>
                  </a:lnTo>
                  <a:lnTo>
                    <a:pt x="38934" y="1357"/>
                  </a:lnTo>
                  <a:lnTo>
                    <a:pt x="38494" y="440"/>
                  </a:lnTo>
                  <a:lnTo>
                    <a:pt x="380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43" name="Google Shape;1243;p58"/>
            <p:cNvSpPr/>
            <p:nvPr/>
          </p:nvSpPr>
          <p:spPr>
            <a:xfrm>
              <a:off x="4296175" y="3641100"/>
              <a:ext cx="389550" cy="389550"/>
            </a:xfrm>
            <a:custGeom>
              <a:avLst/>
              <a:gdLst/>
              <a:ahLst/>
              <a:cxnLst/>
              <a:rect l="l" t="t" r="r" b="b"/>
              <a:pathLst>
                <a:path w="15582" h="15582" extrusionOk="0">
                  <a:moveTo>
                    <a:pt x="2310" y="1"/>
                  </a:moveTo>
                  <a:lnTo>
                    <a:pt x="1834" y="440"/>
                  </a:lnTo>
                  <a:lnTo>
                    <a:pt x="1394" y="917"/>
                  </a:lnTo>
                  <a:lnTo>
                    <a:pt x="1" y="1834"/>
                  </a:lnTo>
                  <a:lnTo>
                    <a:pt x="477" y="1834"/>
                  </a:lnTo>
                  <a:lnTo>
                    <a:pt x="917" y="2273"/>
                  </a:lnTo>
                  <a:lnTo>
                    <a:pt x="2310" y="3190"/>
                  </a:lnTo>
                  <a:lnTo>
                    <a:pt x="2310" y="4583"/>
                  </a:lnTo>
                  <a:lnTo>
                    <a:pt x="3667" y="5023"/>
                  </a:lnTo>
                  <a:lnTo>
                    <a:pt x="4583" y="5500"/>
                  </a:lnTo>
                  <a:lnTo>
                    <a:pt x="4583" y="6416"/>
                  </a:lnTo>
                  <a:lnTo>
                    <a:pt x="5060" y="6856"/>
                  </a:lnTo>
                  <a:lnTo>
                    <a:pt x="5500" y="7333"/>
                  </a:lnTo>
                  <a:lnTo>
                    <a:pt x="6893" y="7772"/>
                  </a:lnTo>
                  <a:lnTo>
                    <a:pt x="6893" y="8249"/>
                  </a:lnTo>
                  <a:lnTo>
                    <a:pt x="7333" y="9166"/>
                  </a:lnTo>
                  <a:lnTo>
                    <a:pt x="7333" y="9606"/>
                  </a:lnTo>
                  <a:lnTo>
                    <a:pt x="7333" y="10522"/>
                  </a:lnTo>
                  <a:lnTo>
                    <a:pt x="6893" y="10522"/>
                  </a:lnTo>
                  <a:lnTo>
                    <a:pt x="6893" y="10999"/>
                  </a:lnTo>
                  <a:lnTo>
                    <a:pt x="6893" y="11439"/>
                  </a:lnTo>
                  <a:lnTo>
                    <a:pt x="7333" y="11915"/>
                  </a:lnTo>
                  <a:lnTo>
                    <a:pt x="7333" y="12355"/>
                  </a:lnTo>
                  <a:lnTo>
                    <a:pt x="7809" y="13748"/>
                  </a:lnTo>
                  <a:lnTo>
                    <a:pt x="7809" y="14665"/>
                  </a:lnTo>
                  <a:lnTo>
                    <a:pt x="8249" y="15105"/>
                  </a:lnTo>
                  <a:lnTo>
                    <a:pt x="9642" y="15105"/>
                  </a:lnTo>
                  <a:lnTo>
                    <a:pt x="10082" y="15581"/>
                  </a:lnTo>
                  <a:lnTo>
                    <a:pt x="10559" y="15105"/>
                  </a:lnTo>
                  <a:lnTo>
                    <a:pt x="10999" y="14665"/>
                  </a:lnTo>
                  <a:lnTo>
                    <a:pt x="12392" y="14665"/>
                  </a:lnTo>
                  <a:lnTo>
                    <a:pt x="12392" y="14188"/>
                  </a:lnTo>
                  <a:lnTo>
                    <a:pt x="11915" y="13748"/>
                  </a:lnTo>
                  <a:lnTo>
                    <a:pt x="11915" y="13272"/>
                  </a:lnTo>
                  <a:lnTo>
                    <a:pt x="12392" y="12355"/>
                  </a:lnTo>
                  <a:lnTo>
                    <a:pt x="12832" y="12355"/>
                  </a:lnTo>
                  <a:lnTo>
                    <a:pt x="12832" y="12832"/>
                  </a:lnTo>
                  <a:lnTo>
                    <a:pt x="13308" y="12355"/>
                  </a:lnTo>
                  <a:lnTo>
                    <a:pt x="14225" y="12355"/>
                  </a:lnTo>
                  <a:lnTo>
                    <a:pt x="14665" y="11915"/>
                  </a:lnTo>
                  <a:lnTo>
                    <a:pt x="15581" y="11915"/>
                  </a:lnTo>
                  <a:lnTo>
                    <a:pt x="15581" y="10999"/>
                  </a:lnTo>
                  <a:lnTo>
                    <a:pt x="15141" y="10522"/>
                  </a:lnTo>
                  <a:lnTo>
                    <a:pt x="14665" y="10522"/>
                  </a:lnTo>
                  <a:lnTo>
                    <a:pt x="13748" y="10082"/>
                  </a:lnTo>
                  <a:lnTo>
                    <a:pt x="13748" y="9606"/>
                  </a:lnTo>
                  <a:lnTo>
                    <a:pt x="14225" y="9606"/>
                  </a:lnTo>
                  <a:lnTo>
                    <a:pt x="14225" y="9166"/>
                  </a:lnTo>
                  <a:lnTo>
                    <a:pt x="13748" y="8689"/>
                  </a:lnTo>
                  <a:lnTo>
                    <a:pt x="12832" y="8249"/>
                  </a:lnTo>
                  <a:lnTo>
                    <a:pt x="12392" y="7772"/>
                  </a:lnTo>
                  <a:lnTo>
                    <a:pt x="12392" y="7333"/>
                  </a:lnTo>
                  <a:lnTo>
                    <a:pt x="12392" y="6856"/>
                  </a:lnTo>
                  <a:lnTo>
                    <a:pt x="11475" y="6856"/>
                  </a:lnTo>
                  <a:lnTo>
                    <a:pt x="11475" y="5939"/>
                  </a:lnTo>
                  <a:lnTo>
                    <a:pt x="10999" y="5023"/>
                  </a:lnTo>
                  <a:lnTo>
                    <a:pt x="10082" y="5023"/>
                  </a:lnTo>
                  <a:lnTo>
                    <a:pt x="9642" y="4583"/>
                  </a:lnTo>
                  <a:lnTo>
                    <a:pt x="9642" y="3190"/>
                  </a:lnTo>
                  <a:lnTo>
                    <a:pt x="9642" y="2273"/>
                  </a:lnTo>
                  <a:lnTo>
                    <a:pt x="9166" y="2273"/>
                  </a:lnTo>
                  <a:lnTo>
                    <a:pt x="9166" y="1834"/>
                  </a:lnTo>
                  <a:lnTo>
                    <a:pt x="9166" y="1357"/>
                  </a:lnTo>
                  <a:lnTo>
                    <a:pt x="8249" y="917"/>
                  </a:lnTo>
                  <a:lnTo>
                    <a:pt x="8249" y="1834"/>
                  </a:lnTo>
                  <a:lnTo>
                    <a:pt x="7333" y="1357"/>
                  </a:lnTo>
                  <a:lnTo>
                    <a:pt x="6416" y="917"/>
                  </a:lnTo>
                  <a:lnTo>
                    <a:pt x="5976" y="917"/>
                  </a:lnTo>
                  <a:lnTo>
                    <a:pt x="5500" y="1357"/>
                  </a:lnTo>
                  <a:lnTo>
                    <a:pt x="5060" y="917"/>
                  </a:lnTo>
                  <a:lnTo>
                    <a:pt x="4583" y="440"/>
                  </a:lnTo>
                  <a:lnTo>
                    <a:pt x="3667" y="440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44" name="Google Shape;1244;p58"/>
            <p:cNvSpPr/>
            <p:nvPr/>
          </p:nvSpPr>
          <p:spPr>
            <a:xfrm>
              <a:off x="6564525" y="3904150"/>
              <a:ext cx="25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45" name="Google Shape;1245;p58"/>
            <p:cNvSpPr/>
            <p:nvPr/>
          </p:nvSpPr>
          <p:spPr>
            <a:xfrm>
              <a:off x="6507700" y="4328475"/>
              <a:ext cx="11025" cy="11025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441" y="441"/>
                  </a:moveTo>
                  <a:lnTo>
                    <a:pt x="441" y="4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46" name="Google Shape;1246;p58"/>
            <p:cNvSpPr/>
            <p:nvPr/>
          </p:nvSpPr>
          <p:spPr>
            <a:xfrm>
              <a:off x="6266675" y="3904150"/>
              <a:ext cx="527000" cy="435350"/>
            </a:xfrm>
            <a:custGeom>
              <a:avLst/>
              <a:gdLst/>
              <a:ahLst/>
              <a:cxnLst/>
              <a:rect l="l" t="t" r="r" b="b"/>
              <a:pathLst>
                <a:path w="21080" h="17414" extrusionOk="0">
                  <a:moveTo>
                    <a:pt x="11915" y="0"/>
                  </a:moveTo>
                  <a:lnTo>
                    <a:pt x="11475" y="917"/>
                  </a:lnTo>
                  <a:lnTo>
                    <a:pt x="11915" y="1833"/>
                  </a:lnTo>
                  <a:lnTo>
                    <a:pt x="10082" y="1833"/>
                  </a:lnTo>
                  <a:lnTo>
                    <a:pt x="10998" y="2310"/>
                  </a:lnTo>
                  <a:lnTo>
                    <a:pt x="10558" y="3666"/>
                  </a:lnTo>
                  <a:lnTo>
                    <a:pt x="9642" y="4143"/>
                  </a:lnTo>
                  <a:lnTo>
                    <a:pt x="7809" y="4143"/>
                  </a:lnTo>
                  <a:lnTo>
                    <a:pt x="6892" y="3666"/>
                  </a:lnTo>
                  <a:lnTo>
                    <a:pt x="5976" y="2750"/>
                  </a:lnTo>
                  <a:lnTo>
                    <a:pt x="3666" y="2750"/>
                  </a:lnTo>
                  <a:lnTo>
                    <a:pt x="3666" y="4143"/>
                  </a:lnTo>
                  <a:lnTo>
                    <a:pt x="3666" y="4583"/>
                  </a:lnTo>
                  <a:lnTo>
                    <a:pt x="5059" y="4583"/>
                  </a:lnTo>
                  <a:lnTo>
                    <a:pt x="5499" y="5059"/>
                  </a:lnTo>
                  <a:lnTo>
                    <a:pt x="5499" y="5499"/>
                  </a:lnTo>
                  <a:lnTo>
                    <a:pt x="5976" y="6892"/>
                  </a:lnTo>
                  <a:lnTo>
                    <a:pt x="3666" y="6892"/>
                  </a:lnTo>
                  <a:lnTo>
                    <a:pt x="3666" y="7332"/>
                  </a:lnTo>
                  <a:lnTo>
                    <a:pt x="2750" y="6892"/>
                  </a:lnTo>
                  <a:lnTo>
                    <a:pt x="1833" y="6892"/>
                  </a:lnTo>
                  <a:lnTo>
                    <a:pt x="917" y="5976"/>
                  </a:lnTo>
                  <a:lnTo>
                    <a:pt x="477" y="6416"/>
                  </a:lnTo>
                  <a:lnTo>
                    <a:pt x="0" y="7332"/>
                  </a:lnTo>
                  <a:lnTo>
                    <a:pt x="917" y="7809"/>
                  </a:lnTo>
                  <a:lnTo>
                    <a:pt x="917" y="8249"/>
                  </a:lnTo>
                  <a:lnTo>
                    <a:pt x="1833" y="8249"/>
                  </a:lnTo>
                  <a:lnTo>
                    <a:pt x="3226" y="9165"/>
                  </a:lnTo>
                  <a:lnTo>
                    <a:pt x="3226" y="9642"/>
                  </a:lnTo>
                  <a:lnTo>
                    <a:pt x="2310" y="10558"/>
                  </a:lnTo>
                  <a:lnTo>
                    <a:pt x="3666" y="10998"/>
                  </a:lnTo>
                  <a:lnTo>
                    <a:pt x="4583" y="10998"/>
                  </a:lnTo>
                  <a:lnTo>
                    <a:pt x="5499" y="11475"/>
                  </a:lnTo>
                  <a:lnTo>
                    <a:pt x="5499" y="11915"/>
                  </a:lnTo>
                  <a:lnTo>
                    <a:pt x="5059" y="12391"/>
                  </a:lnTo>
                  <a:lnTo>
                    <a:pt x="4143" y="12831"/>
                  </a:lnTo>
                  <a:lnTo>
                    <a:pt x="4583" y="13308"/>
                  </a:lnTo>
                  <a:lnTo>
                    <a:pt x="6416" y="13308"/>
                  </a:lnTo>
                  <a:lnTo>
                    <a:pt x="7332" y="14224"/>
                  </a:lnTo>
                  <a:lnTo>
                    <a:pt x="8725" y="14224"/>
                  </a:lnTo>
                  <a:lnTo>
                    <a:pt x="9165" y="14664"/>
                  </a:lnTo>
                  <a:lnTo>
                    <a:pt x="8725" y="15141"/>
                  </a:lnTo>
                  <a:lnTo>
                    <a:pt x="9165" y="15141"/>
                  </a:lnTo>
                  <a:lnTo>
                    <a:pt x="9642" y="15581"/>
                  </a:lnTo>
                  <a:lnTo>
                    <a:pt x="10082" y="17414"/>
                  </a:lnTo>
                  <a:lnTo>
                    <a:pt x="10082" y="16497"/>
                  </a:lnTo>
                  <a:lnTo>
                    <a:pt x="10082" y="16057"/>
                  </a:lnTo>
                  <a:lnTo>
                    <a:pt x="10082" y="15581"/>
                  </a:lnTo>
                  <a:lnTo>
                    <a:pt x="10998" y="15141"/>
                  </a:lnTo>
                  <a:lnTo>
                    <a:pt x="11915" y="14224"/>
                  </a:lnTo>
                  <a:lnTo>
                    <a:pt x="11915" y="13748"/>
                  </a:lnTo>
                  <a:lnTo>
                    <a:pt x="12391" y="12391"/>
                  </a:lnTo>
                  <a:lnTo>
                    <a:pt x="12831" y="11475"/>
                  </a:lnTo>
                  <a:lnTo>
                    <a:pt x="13748" y="11475"/>
                  </a:lnTo>
                  <a:lnTo>
                    <a:pt x="14224" y="10558"/>
                  </a:lnTo>
                  <a:lnTo>
                    <a:pt x="14664" y="10558"/>
                  </a:lnTo>
                  <a:lnTo>
                    <a:pt x="15581" y="11475"/>
                  </a:lnTo>
                  <a:lnTo>
                    <a:pt x="16497" y="11915"/>
                  </a:lnTo>
                  <a:lnTo>
                    <a:pt x="16497" y="12831"/>
                  </a:lnTo>
                  <a:lnTo>
                    <a:pt x="16057" y="12831"/>
                  </a:lnTo>
                  <a:lnTo>
                    <a:pt x="16497" y="13308"/>
                  </a:lnTo>
                  <a:lnTo>
                    <a:pt x="16974" y="14224"/>
                  </a:lnTo>
                  <a:lnTo>
                    <a:pt x="16974" y="14664"/>
                  </a:lnTo>
                  <a:lnTo>
                    <a:pt x="16057" y="15141"/>
                  </a:lnTo>
                  <a:lnTo>
                    <a:pt x="15581" y="15141"/>
                  </a:lnTo>
                  <a:lnTo>
                    <a:pt x="16497" y="15581"/>
                  </a:lnTo>
                  <a:lnTo>
                    <a:pt x="17414" y="16057"/>
                  </a:lnTo>
                  <a:lnTo>
                    <a:pt x="17890" y="15581"/>
                  </a:lnTo>
                  <a:lnTo>
                    <a:pt x="18330" y="15581"/>
                  </a:lnTo>
                  <a:lnTo>
                    <a:pt x="20640" y="16057"/>
                  </a:lnTo>
                  <a:lnTo>
                    <a:pt x="20640" y="16057"/>
                  </a:lnTo>
                  <a:lnTo>
                    <a:pt x="20163" y="15581"/>
                  </a:lnTo>
                  <a:lnTo>
                    <a:pt x="20640" y="15141"/>
                  </a:lnTo>
                  <a:lnTo>
                    <a:pt x="19247" y="14664"/>
                  </a:lnTo>
                  <a:lnTo>
                    <a:pt x="18807" y="13748"/>
                  </a:lnTo>
                  <a:lnTo>
                    <a:pt x="19247" y="12831"/>
                  </a:lnTo>
                  <a:lnTo>
                    <a:pt x="19247" y="12391"/>
                  </a:lnTo>
                  <a:lnTo>
                    <a:pt x="19247" y="11915"/>
                  </a:lnTo>
                  <a:lnTo>
                    <a:pt x="19723" y="11915"/>
                  </a:lnTo>
                  <a:lnTo>
                    <a:pt x="19723" y="12831"/>
                  </a:lnTo>
                  <a:lnTo>
                    <a:pt x="20163" y="11915"/>
                  </a:lnTo>
                  <a:lnTo>
                    <a:pt x="20163" y="10998"/>
                  </a:lnTo>
                  <a:lnTo>
                    <a:pt x="20163" y="10558"/>
                  </a:lnTo>
                  <a:lnTo>
                    <a:pt x="19723" y="10082"/>
                  </a:lnTo>
                  <a:lnTo>
                    <a:pt x="19247" y="9165"/>
                  </a:lnTo>
                  <a:lnTo>
                    <a:pt x="19723" y="9165"/>
                  </a:lnTo>
                  <a:lnTo>
                    <a:pt x="19723" y="8725"/>
                  </a:lnTo>
                  <a:lnTo>
                    <a:pt x="19247" y="7809"/>
                  </a:lnTo>
                  <a:lnTo>
                    <a:pt x="19247" y="7332"/>
                  </a:lnTo>
                  <a:lnTo>
                    <a:pt x="18807" y="6892"/>
                  </a:lnTo>
                  <a:lnTo>
                    <a:pt x="18807" y="6416"/>
                  </a:lnTo>
                  <a:lnTo>
                    <a:pt x="19247" y="5499"/>
                  </a:lnTo>
                  <a:lnTo>
                    <a:pt x="19723" y="4583"/>
                  </a:lnTo>
                  <a:lnTo>
                    <a:pt x="20163" y="4143"/>
                  </a:lnTo>
                  <a:lnTo>
                    <a:pt x="21080" y="4143"/>
                  </a:lnTo>
                  <a:lnTo>
                    <a:pt x="21080" y="3666"/>
                  </a:lnTo>
                  <a:lnTo>
                    <a:pt x="20640" y="3226"/>
                  </a:lnTo>
                  <a:lnTo>
                    <a:pt x="19723" y="3666"/>
                  </a:lnTo>
                  <a:lnTo>
                    <a:pt x="18807" y="3666"/>
                  </a:lnTo>
                  <a:lnTo>
                    <a:pt x="17890" y="4143"/>
                  </a:lnTo>
                  <a:lnTo>
                    <a:pt x="16974" y="3226"/>
                  </a:lnTo>
                  <a:lnTo>
                    <a:pt x="16057" y="3226"/>
                  </a:lnTo>
                  <a:lnTo>
                    <a:pt x="15581" y="2750"/>
                  </a:lnTo>
                  <a:lnTo>
                    <a:pt x="15141" y="1833"/>
                  </a:lnTo>
                  <a:lnTo>
                    <a:pt x="14664" y="1393"/>
                  </a:lnTo>
                  <a:lnTo>
                    <a:pt x="14224" y="917"/>
                  </a:lnTo>
                  <a:lnTo>
                    <a:pt x="13308" y="477"/>
                  </a:lnTo>
                  <a:lnTo>
                    <a:pt x="11915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47" name="Google Shape;1247;p58"/>
            <p:cNvSpPr/>
            <p:nvPr/>
          </p:nvSpPr>
          <p:spPr>
            <a:xfrm>
              <a:off x="6095275" y="4087450"/>
              <a:ext cx="423450" cy="274975"/>
            </a:xfrm>
            <a:custGeom>
              <a:avLst/>
              <a:gdLst/>
              <a:ahLst/>
              <a:cxnLst/>
              <a:rect l="l" t="t" r="r" b="b"/>
              <a:pathLst>
                <a:path w="16938" h="10999" extrusionOk="0">
                  <a:moveTo>
                    <a:pt x="6856" y="0"/>
                  </a:moveTo>
                  <a:lnTo>
                    <a:pt x="6416" y="477"/>
                  </a:lnTo>
                  <a:lnTo>
                    <a:pt x="6416" y="917"/>
                  </a:lnTo>
                  <a:lnTo>
                    <a:pt x="6416" y="1393"/>
                  </a:lnTo>
                  <a:lnTo>
                    <a:pt x="5023" y="1393"/>
                  </a:lnTo>
                  <a:lnTo>
                    <a:pt x="5023" y="1833"/>
                  </a:lnTo>
                  <a:lnTo>
                    <a:pt x="3667" y="1833"/>
                  </a:lnTo>
                  <a:lnTo>
                    <a:pt x="2750" y="2310"/>
                  </a:lnTo>
                  <a:lnTo>
                    <a:pt x="1834" y="3226"/>
                  </a:lnTo>
                  <a:lnTo>
                    <a:pt x="441" y="4143"/>
                  </a:lnTo>
                  <a:lnTo>
                    <a:pt x="1" y="4143"/>
                  </a:lnTo>
                  <a:lnTo>
                    <a:pt x="1834" y="4583"/>
                  </a:lnTo>
                  <a:lnTo>
                    <a:pt x="1834" y="5059"/>
                  </a:lnTo>
                  <a:lnTo>
                    <a:pt x="2274" y="5499"/>
                  </a:lnTo>
                  <a:lnTo>
                    <a:pt x="1834" y="6416"/>
                  </a:lnTo>
                  <a:lnTo>
                    <a:pt x="1834" y="6892"/>
                  </a:lnTo>
                  <a:lnTo>
                    <a:pt x="2274" y="7809"/>
                  </a:lnTo>
                  <a:lnTo>
                    <a:pt x="2750" y="8249"/>
                  </a:lnTo>
                  <a:lnTo>
                    <a:pt x="5500" y="8249"/>
                  </a:lnTo>
                  <a:lnTo>
                    <a:pt x="5940" y="7809"/>
                  </a:lnTo>
                  <a:lnTo>
                    <a:pt x="6416" y="8249"/>
                  </a:lnTo>
                  <a:lnTo>
                    <a:pt x="6416" y="8725"/>
                  </a:lnTo>
                  <a:lnTo>
                    <a:pt x="7773" y="8725"/>
                  </a:lnTo>
                  <a:lnTo>
                    <a:pt x="8689" y="9165"/>
                  </a:lnTo>
                  <a:lnTo>
                    <a:pt x="10522" y="10082"/>
                  </a:lnTo>
                  <a:lnTo>
                    <a:pt x="11439" y="10558"/>
                  </a:lnTo>
                  <a:lnTo>
                    <a:pt x="11915" y="10998"/>
                  </a:lnTo>
                  <a:lnTo>
                    <a:pt x="14665" y="10998"/>
                  </a:lnTo>
                  <a:lnTo>
                    <a:pt x="15581" y="10558"/>
                  </a:lnTo>
                  <a:lnTo>
                    <a:pt x="16938" y="10082"/>
                  </a:lnTo>
                  <a:lnTo>
                    <a:pt x="16498" y="8249"/>
                  </a:lnTo>
                  <a:lnTo>
                    <a:pt x="16021" y="7809"/>
                  </a:lnTo>
                  <a:lnTo>
                    <a:pt x="15581" y="7809"/>
                  </a:lnTo>
                  <a:lnTo>
                    <a:pt x="16021" y="7332"/>
                  </a:lnTo>
                  <a:lnTo>
                    <a:pt x="15581" y="6892"/>
                  </a:lnTo>
                  <a:lnTo>
                    <a:pt x="14188" y="6892"/>
                  </a:lnTo>
                  <a:lnTo>
                    <a:pt x="13272" y="5976"/>
                  </a:lnTo>
                  <a:lnTo>
                    <a:pt x="11439" y="5976"/>
                  </a:lnTo>
                  <a:lnTo>
                    <a:pt x="10999" y="5499"/>
                  </a:lnTo>
                  <a:lnTo>
                    <a:pt x="11915" y="5059"/>
                  </a:lnTo>
                  <a:lnTo>
                    <a:pt x="12355" y="4583"/>
                  </a:lnTo>
                  <a:lnTo>
                    <a:pt x="12355" y="4143"/>
                  </a:lnTo>
                  <a:lnTo>
                    <a:pt x="11439" y="3666"/>
                  </a:lnTo>
                  <a:lnTo>
                    <a:pt x="10522" y="3666"/>
                  </a:lnTo>
                  <a:lnTo>
                    <a:pt x="9166" y="3226"/>
                  </a:lnTo>
                  <a:lnTo>
                    <a:pt x="10082" y="2310"/>
                  </a:lnTo>
                  <a:lnTo>
                    <a:pt x="10082" y="1833"/>
                  </a:lnTo>
                  <a:lnTo>
                    <a:pt x="8689" y="917"/>
                  </a:lnTo>
                  <a:lnTo>
                    <a:pt x="7773" y="917"/>
                  </a:lnTo>
                  <a:lnTo>
                    <a:pt x="7773" y="477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48" name="Google Shape;1248;p58"/>
            <p:cNvSpPr/>
            <p:nvPr/>
          </p:nvSpPr>
          <p:spPr>
            <a:xfrm>
              <a:off x="5659950" y="3938975"/>
              <a:ext cx="756125" cy="263050"/>
            </a:xfrm>
            <a:custGeom>
              <a:avLst/>
              <a:gdLst/>
              <a:ahLst/>
              <a:cxnLst/>
              <a:rect l="l" t="t" r="r" b="b"/>
              <a:pathLst>
                <a:path w="30245" h="10522" extrusionOk="0">
                  <a:moveTo>
                    <a:pt x="21080" y="0"/>
                  </a:moveTo>
                  <a:lnTo>
                    <a:pt x="21080" y="440"/>
                  </a:lnTo>
                  <a:lnTo>
                    <a:pt x="20603" y="917"/>
                  </a:lnTo>
                  <a:lnTo>
                    <a:pt x="18770" y="917"/>
                  </a:lnTo>
                  <a:lnTo>
                    <a:pt x="17854" y="1357"/>
                  </a:lnTo>
                  <a:lnTo>
                    <a:pt x="17414" y="1833"/>
                  </a:lnTo>
                  <a:lnTo>
                    <a:pt x="15581" y="1833"/>
                  </a:lnTo>
                  <a:lnTo>
                    <a:pt x="16021" y="1357"/>
                  </a:lnTo>
                  <a:lnTo>
                    <a:pt x="15581" y="917"/>
                  </a:lnTo>
                  <a:lnTo>
                    <a:pt x="14188" y="917"/>
                  </a:lnTo>
                  <a:lnTo>
                    <a:pt x="12831" y="1357"/>
                  </a:lnTo>
                  <a:lnTo>
                    <a:pt x="11915" y="917"/>
                  </a:lnTo>
                  <a:lnTo>
                    <a:pt x="11438" y="917"/>
                  </a:lnTo>
                  <a:lnTo>
                    <a:pt x="10082" y="1357"/>
                  </a:lnTo>
                  <a:lnTo>
                    <a:pt x="7772" y="1357"/>
                  </a:lnTo>
                  <a:lnTo>
                    <a:pt x="7332" y="917"/>
                  </a:lnTo>
                  <a:lnTo>
                    <a:pt x="5023" y="1357"/>
                  </a:lnTo>
                  <a:lnTo>
                    <a:pt x="4583" y="1357"/>
                  </a:lnTo>
                  <a:lnTo>
                    <a:pt x="3666" y="917"/>
                  </a:lnTo>
                  <a:lnTo>
                    <a:pt x="2750" y="440"/>
                  </a:lnTo>
                  <a:lnTo>
                    <a:pt x="2273" y="1357"/>
                  </a:lnTo>
                  <a:lnTo>
                    <a:pt x="1833" y="1833"/>
                  </a:lnTo>
                  <a:lnTo>
                    <a:pt x="440" y="1833"/>
                  </a:lnTo>
                  <a:lnTo>
                    <a:pt x="0" y="3190"/>
                  </a:lnTo>
                  <a:lnTo>
                    <a:pt x="2273" y="3190"/>
                  </a:lnTo>
                  <a:lnTo>
                    <a:pt x="2750" y="3666"/>
                  </a:lnTo>
                  <a:lnTo>
                    <a:pt x="3190" y="3666"/>
                  </a:lnTo>
                  <a:lnTo>
                    <a:pt x="4106" y="3190"/>
                  </a:lnTo>
                  <a:lnTo>
                    <a:pt x="4583" y="3190"/>
                  </a:lnTo>
                  <a:lnTo>
                    <a:pt x="5023" y="3666"/>
                  </a:lnTo>
                  <a:lnTo>
                    <a:pt x="5939" y="3666"/>
                  </a:lnTo>
                  <a:lnTo>
                    <a:pt x="5939" y="4583"/>
                  </a:lnTo>
                  <a:lnTo>
                    <a:pt x="7332" y="4583"/>
                  </a:lnTo>
                  <a:lnTo>
                    <a:pt x="7772" y="5023"/>
                  </a:lnTo>
                  <a:lnTo>
                    <a:pt x="7772" y="5499"/>
                  </a:lnTo>
                  <a:lnTo>
                    <a:pt x="8689" y="6416"/>
                  </a:lnTo>
                  <a:lnTo>
                    <a:pt x="9165" y="6856"/>
                  </a:lnTo>
                  <a:lnTo>
                    <a:pt x="10082" y="7772"/>
                  </a:lnTo>
                  <a:lnTo>
                    <a:pt x="10522" y="8249"/>
                  </a:lnTo>
                  <a:lnTo>
                    <a:pt x="10522" y="8689"/>
                  </a:lnTo>
                  <a:lnTo>
                    <a:pt x="10082" y="8689"/>
                  </a:lnTo>
                  <a:lnTo>
                    <a:pt x="9605" y="9605"/>
                  </a:lnTo>
                  <a:lnTo>
                    <a:pt x="9605" y="10082"/>
                  </a:lnTo>
                  <a:lnTo>
                    <a:pt x="9605" y="10522"/>
                  </a:lnTo>
                  <a:lnTo>
                    <a:pt x="10522" y="10522"/>
                  </a:lnTo>
                  <a:lnTo>
                    <a:pt x="10082" y="10082"/>
                  </a:lnTo>
                  <a:lnTo>
                    <a:pt x="13271" y="10082"/>
                  </a:lnTo>
                  <a:lnTo>
                    <a:pt x="13748" y="9605"/>
                  </a:lnTo>
                  <a:lnTo>
                    <a:pt x="14188" y="9165"/>
                  </a:lnTo>
                  <a:lnTo>
                    <a:pt x="14664" y="8689"/>
                  </a:lnTo>
                  <a:lnTo>
                    <a:pt x="15581" y="9165"/>
                  </a:lnTo>
                  <a:lnTo>
                    <a:pt x="16021" y="9165"/>
                  </a:lnTo>
                  <a:lnTo>
                    <a:pt x="16021" y="9605"/>
                  </a:lnTo>
                  <a:lnTo>
                    <a:pt x="16021" y="10082"/>
                  </a:lnTo>
                  <a:lnTo>
                    <a:pt x="17854" y="10082"/>
                  </a:lnTo>
                  <a:lnTo>
                    <a:pt x="19247" y="9165"/>
                  </a:lnTo>
                  <a:lnTo>
                    <a:pt x="20163" y="8249"/>
                  </a:lnTo>
                  <a:lnTo>
                    <a:pt x="21080" y="7772"/>
                  </a:lnTo>
                  <a:lnTo>
                    <a:pt x="22436" y="7772"/>
                  </a:lnTo>
                  <a:lnTo>
                    <a:pt x="22436" y="7332"/>
                  </a:lnTo>
                  <a:lnTo>
                    <a:pt x="23829" y="7332"/>
                  </a:lnTo>
                  <a:lnTo>
                    <a:pt x="23829" y="6856"/>
                  </a:lnTo>
                  <a:lnTo>
                    <a:pt x="23829" y="6416"/>
                  </a:lnTo>
                  <a:lnTo>
                    <a:pt x="24269" y="5939"/>
                  </a:lnTo>
                  <a:lnTo>
                    <a:pt x="24746" y="5023"/>
                  </a:lnTo>
                  <a:lnTo>
                    <a:pt x="25186" y="4583"/>
                  </a:lnTo>
                  <a:lnTo>
                    <a:pt x="26102" y="5499"/>
                  </a:lnTo>
                  <a:lnTo>
                    <a:pt x="27019" y="5499"/>
                  </a:lnTo>
                  <a:lnTo>
                    <a:pt x="27935" y="5939"/>
                  </a:lnTo>
                  <a:lnTo>
                    <a:pt x="27935" y="5499"/>
                  </a:lnTo>
                  <a:lnTo>
                    <a:pt x="30245" y="5499"/>
                  </a:lnTo>
                  <a:lnTo>
                    <a:pt x="29768" y="4106"/>
                  </a:lnTo>
                  <a:lnTo>
                    <a:pt x="29768" y="3666"/>
                  </a:lnTo>
                  <a:lnTo>
                    <a:pt x="29328" y="3190"/>
                  </a:lnTo>
                  <a:lnTo>
                    <a:pt x="27935" y="3190"/>
                  </a:lnTo>
                  <a:lnTo>
                    <a:pt x="27935" y="2750"/>
                  </a:lnTo>
                  <a:lnTo>
                    <a:pt x="27935" y="1357"/>
                  </a:lnTo>
                  <a:lnTo>
                    <a:pt x="26102" y="1357"/>
                  </a:lnTo>
                  <a:lnTo>
                    <a:pt x="25186" y="1833"/>
                  </a:lnTo>
                  <a:lnTo>
                    <a:pt x="24746" y="1357"/>
                  </a:lnTo>
                  <a:lnTo>
                    <a:pt x="24746" y="917"/>
                  </a:lnTo>
                  <a:lnTo>
                    <a:pt x="24746" y="440"/>
                  </a:lnTo>
                  <a:lnTo>
                    <a:pt x="23829" y="0"/>
                  </a:lnTo>
                  <a:lnTo>
                    <a:pt x="22913" y="0"/>
                  </a:lnTo>
                  <a:lnTo>
                    <a:pt x="22913" y="440"/>
                  </a:lnTo>
                  <a:lnTo>
                    <a:pt x="21996" y="917"/>
                  </a:lnTo>
                  <a:lnTo>
                    <a:pt x="21996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49" name="Google Shape;1249;p58"/>
            <p:cNvSpPr/>
            <p:nvPr/>
          </p:nvSpPr>
          <p:spPr>
            <a:xfrm>
              <a:off x="1718975" y="4660250"/>
              <a:ext cx="11025" cy="11950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0" y="477"/>
                  </a:moveTo>
                  <a:lnTo>
                    <a:pt x="44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50" name="Google Shape;1250;p58"/>
            <p:cNvSpPr/>
            <p:nvPr/>
          </p:nvSpPr>
          <p:spPr>
            <a:xfrm>
              <a:off x="790550" y="4168100"/>
              <a:ext cx="11950" cy="11025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0"/>
                  </a:moveTo>
                  <a:lnTo>
                    <a:pt x="1" y="440"/>
                  </a:lnTo>
                  <a:lnTo>
                    <a:pt x="477" y="440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51" name="Google Shape;1251;p58"/>
            <p:cNvSpPr/>
            <p:nvPr/>
          </p:nvSpPr>
          <p:spPr>
            <a:xfrm>
              <a:off x="756650" y="4064525"/>
              <a:ext cx="1248300" cy="1065925"/>
            </a:xfrm>
            <a:custGeom>
              <a:avLst/>
              <a:gdLst/>
              <a:ahLst/>
              <a:cxnLst/>
              <a:rect l="l" t="t" r="r" b="b"/>
              <a:pathLst>
                <a:path w="49932" h="42637" extrusionOk="0">
                  <a:moveTo>
                    <a:pt x="9165" y="1"/>
                  </a:moveTo>
                  <a:lnTo>
                    <a:pt x="8249" y="477"/>
                  </a:lnTo>
                  <a:lnTo>
                    <a:pt x="7332" y="477"/>
                  </a:lnTo>
                  <a:lnTo>
                    <a:pt x="7332" y="917"/>
                  </a:lnTo>
                  <a:lnTo>
                    <a:pt x="5499" y="917"/>
                  </a:lnTo>
                  <a:lnTo>
                    <a:pt x="6416" y="1394"/>
                  </a:lnTo>
                  <a:lnTo>
                    <a:pt x="5939" y="1834"/>
                  </a:lnTo>
                  <a:lnTo>
                    <a:pt x="5499" y="2310"/>
                  </a:lnTo>
                  <a:lnTo>
                    <a:pt x="5499" y="1834"/>
                  </a:lnTo>
                  <a:lnTo>
                    <a:pt x="4583" y="1394"/>
                  </a:lnTo>
                  <a:lnTo>
                    <a:pt x="3666" y="1394"/>
                  </a:lnTo>
                  <a:lnTo>
                    <a:pt x="3190" y="917"/>
                  </a:lnTo>
                  <a:lnTo>
                    <a:pt x="2750" y="1834"/>
                  </a:lnTo>
                  <a:lnTo>
                    <a:pt x="2273" y="1394"/>
                  </a:lnTo>
                  <a:lnTo>
                    <a:pt x="1833" y="2310"/>
                  </a:lnTo>
                  <a:lnTo>
                    <a:pt x="1357" y="2750"/>
                  </a:lnTo>
                  <a:lnTo>
                    <a:pt x="1833" y="3227"/>
                  </a:lnTo>
                  <a:lnTo>
                    <a:pt x="1833" y="3667"/>
                  </a:lnTo>
                  <a:lnTo>
                    <a:pt x="2273" y="3227"/>
                  </a:lnTo>
                  <a:lnTo>
                    <a:pt x="2273" y="3667"/>
                  </a:lnTo>
                  <a:lnTo>
                    <a:pt x="1833" y="4143"/>
                  </a:lnTo>
                  <a:lnTo>
                    <a:pt x="2750" y="4143"/>
                  </a:lnTo>
                  <a:lnTo>
                    <a:pt x="3190" y="4583"/>
                  </a:lnTo>
                  <a:lnTo>
                    <a:pt x="2750" y="5060"/>
                  </a:lnTo>
                  <a:lnTo>
                    <a:pt x="2750" y="5500"/>
                  </a:lnTo>
                  <a:lnTo>
                    <a:pt x="2273" y="5976"/>
                  </a:lnTo>
                  <a:lnTo>
                    <a:pt x="2750" y="5976"/>
                  </a:lnTo>
                  <a:lnTo>
                    <a:pt x="2750" y="6416"/>
                  </a:lnTo>
                  <a:lnTo>
                    <a:pt x="2273" y="6893"/>
                  </a:lnTo>
                  <a:lnTo>
                    <a:pt x="1833" y="6416"/>
                  </a:lnTo>
                  <a:lnTo>
                    <a:pt x="1357" y="6893"/>
                  </a:lnTo>
                  <a:lnTo>
                    <a:pt x="1357" y="7809"/>
                  </a:lnTo>
                  <a:lnTo>
                    <a:pt x="2750" y="7809"/>
                  </a:lnTo>
                  <a:lnTo>
                    <a:pt x="2750" y="7333"/>
                  </a:lnTo>
                  <a:lnTo>
                    <a:pt x="3666" y="7809"/>
                  </a:lnTo>
                  <a:lnTo>
                    <a:pt x="4106" y="7809"/>
                  </a:lnTo>
                  <a:lnTo>
                    <a:pt x="4106" y="8249"/>
                  </a:lnTo>
                  <a:lnTo>
                    <a:pt x="4583" y="8726"/>
                  </a:lnTo>
                  <a:lnTo>
                    <a:pt x="4583" y="9166"/>
                  </a:lnTo>
                  <a:lnTo>
                    <a:pt x="5939" y="9166"/>
                  </a:lnTo>
                  <a:lnTo>
                    <a:pt x="6416" y="9642"/>
                  </a:lnTo>
                  <a:lnTo>
                    <a:pt x="6856" y="9642"/>
                  </a:lnTo>
                  <a:lnTo>
                    <a:pt x="7332" y="10082"/>
                  </a:lnTo>
                  <a:lnTo>
                    <a:pt x="7772" y="10559"/>
                  </a:lnTo>
                  <a:lnTo>
                    <a:pt x="7772" y="10082"/>
                  </a:lnTo>
                  <a:lnTo>
                    <a:pt x="8689" y="10082"/>
                  </a:lnTo>
                  <a:lnTo>
                    <a:pt x="9165" y="10559"/>
                  </a:lnTo>
                  <a:lnTo>
                    <a:pt x="9605" y="10559"/>
                  </a:lnTo>
                  <a:lnTo>
                    <a:pt x="10082" y="10082"/>
                  </a:lnTo>
                  <a:lnTo>
                    <a:pt x="10522" y="10999"/>
                  </a:lnTo>
                  <a:lnTo>
                    <a:pt x="10082" y="11475"/>
                  </a:lnTo>
                  <a:lnTo>
                    <a:pt x="10082" y="11915"/>
                  </a:lnTo>
                  <a:lnTo>
                    <a:pt x="10082" y="12392"/>
                  </a:lnTo>
                  <a:lnTo>
                    <a:pt x="10522" y="12392"/>
                  </a:lnTo>
                  <a:lnTo>
                    <a:pt x="10998" y="12832"/>
                  </a:lnTo>
                  <a:lnTo>
                    <a:pt x="10998" y="13308"/>
                  </a:lnTo>
                  <a:lnTo>
                    <a:pt x="10522" y="13308"/>
                  </a:lnTo>
                  <a:lnTo>
                    <a:pt x="10522" y="13748"/>
                  </a:lnTo>
                  <a:lnTo>
                    <a:pt x="9605" y="13748"/>
                  </a:lnTo>
                  <a:lnTo>
                    <a:pt x="9605" y="14225"/>
                  </a:lnTo>
                  <a:lnTo>
                    <a:pt x="8689" y="14225"/>
                  </a:lnTo>
                  <a:lnTo>
                    <a:pt x="8689" y="14665"/>
                  </a:lnTo>
                  <a:lnTo>
                    <a:pt x="8689" y="15141"/>
                  </a:lnTo>
                  <a:lnTo>
                    <a:pt x="8249" y="15141"/>
                  </a:lnTo>
                  <a:lnTo>
                    <a:pt x="7772" y="15581"/>
                  </a:lnTo>
                  <a:lnTo>
                    <a:pt x="7772" y="16058"/>
                  </a:lnTo>
                  <a:lnTo>
                    <a:pt x="7332" y="16498"/>
                  </a:lnTo>
                  <a:lnTo>
                    <a:pt x="7332" y="16974"/>
                  </a:lnTo>
                  <a:lnTo>
                    <a:pt x="6856" y="17414"/>
                  </a:lnTo>
                  <a:lnTo>
                    <a:pt x="6856" y="17891"/>
                  </a:lnTo>
                  <a:lnTo>
                    <a:pt x="6856" y="18331"/>
                  </a:lnTo>
                  <a:lnTo>
                    <a:pt x="6856" y="18807"/>
                  </a:lnTo>
                  <a:lnTo>
                    <a:pt x="7332" y="19247"/>
                  </a:lnTo>
                  <a:lnTo>
                    <a:pt x="6856" y="19247"/>
                  </a:lnTo>
                  <a:lnTo>
                    <a:pt x="6416" y="19724"/>
                  </a:lnTo>
                  <a:lnTo>
                    <a:pt x="5939" y="19724"/>
                  </a:lnTo>
                  <a:lnTo>
                    <a:pt x="5023" y="21080"/>
                  </a:lnTo>
                  <a:lnTo>
                    <a:pt x="5499" y="21557"/>
                  </a:lnTo>
                  <a:lnTo>
                    <a:pt x="5023" y="21997"/>
                  </a:lnTo>
                  <a:lnTo>
                    <a:pt x="5023" y="22473"/>
                  </a:lnTo>
                  <a:lnTo>
                    <a:pt x="3190" y="22473"/>
                  </a:lnTo>
                  <a:lnTo>
                    <a:pt x="3190" y="22913"/>
                  </a:lnTo>
                  <a:lnTo>
                    <a:pt x="3666" y="23390"/>
                  </a:lnTo>
                  <a:lnTo>
                    <a:pt x="3666" y="24306"/>
                  </a:lnTo>
                  <a:lnTo>
                    <a:pt x="4106" y="24746"/>
                  </a:lnTo>
                  <a:lnTo>
                    <a:pt x="4106" y="25223"/>
                  </a:lnTo>
                  <a:lnTo>
                    <a:pt x="4106" y="25663"/>
                  </a:lnTo>
                  <a:lnTo>
                    <a:pt x="3666" y="26139"/>
                  </a:lnTo>
                  <a:lnTo>
                    <a:pt x="3190" y="26579"/>
                  </a:lnTo>
                  <a:lnTo>
                    <a:pt x="3190" y="27056"/>
                  </a:lnTo>
                  <a:lnTo>
                    <a:pt x="2750" y="27056"/>
                  </a:lnTo>
                  <a:lnTo>
                    <a:pt x="2273" y="27496"/>
                  </a:lnTo>
                  <a:lnTo>
                    <a:pt x="2273" y="27972"/>
                  </a:lnTo>
                  <a:lnTo>
                    <a:pt x="1833" y="28412"/>
                  </a:lnTo>
                  <a:lnTo>
                    <a:pt x="2273" y="28889"/>
                  </a:lnTo>
                  <a:lnTo>
                    <a:pt x="2750" y="28889"/>
                  </a:lnTo>
                  <a:lnTo>
                    <a:pt x="2750" y="29329"/>
                  </a:lnTo>
                  <a:lnTo>
                    <a:pt x="2750" y="29805"/>
                  </a:lnTo>
                  <a:lnTo>
                    <a:pt x="2750" y="30245"/>
                  </a:lnTo>
                  <a:lnTo>
                    <a:pt x="2273" y="30245"/>
                  </a:lnTo>
                  <a:lnTo>
                    <a:pt x="1833" y="30722"/>
                  </a:lnTo>
                  <a:lnTo>
                    <a:pt x="917" y="30722"/>
                  </a:lnTo>
                  <a:lnTo>
                    <a:pt x="917" y="31162"/>
                  </a:lnTo>
                  <a:lnTo>
                    <a:pt x="440" y="31162"/>
                  </a:lnTo>
                  <a:lnTo>
                    <a:pt x="440" y="31638"/>
                  </a:lnTo>
                  <a:lnTo>
                    <a:pt x="0" y="32078"/>
                  </a:lnTo>
                  <a:lnTo>
                    <a:pt x="0" y="32995"/>
                  </a:lnTo>
                  <a:lnTo>
                    <a:pt x="440" y="34388"/>
                  </a:lnTo>
                  <a:lnTo>
                    <a:pt x="1357" y="33911"/>
                  </a:lnTo>
                  <a:lnTo>
                    <a:pt x="1833" y="34828"/>
                  </a:lnTo>
                  <a:lnTo>
                    <a:pt x="2273" y="34828"/>
                  </a:lnTo>
                  <a:lnTo>
                    <a:pt x="2750" y="35304"/>
                  </a:lnTo>
                  <a:lnTo>
                    <a:pt x="2750" y="36221"/>
                  </a:lnTo>
                  <a:lnTo>
                    <a:pt x="3666" y="36221"/>
                  </a:lnTo>
                  <a:lnTo>
                    <a:pt x="4106" y="37137"/>
                  </a:lnTo>
                  <a:lnTo>
                    <a:pt x="4106" y="37577"/>
                  </a:lnTo>
                  <a:lnTo>
                    <a:pt x="3666" y="38054"/>
                  </a:lnTo>
                  <a:lnTo>
                    <a:pt x="5023" y="38054"/>
                  </a:lnTo>
                  <a:lnTo>
                    <a:pt x="4583" y="38970"/>
                  </a:lnTo>
                  <a:lnTo>
                    <a:pt x="4583" y="39410"/>
                  </a:lnTo>
                  <a:lnTo>
                    <a:pt x="3666" y="39410"/>
                  </a:lnTo>
                  <a:lnTo>
                    <a:pt x="4106" y="39887"/>
                  </a:lnTo>
                  <a:lnTo>
                    <a:pt x="4106" y="40803"/>
                  </a:lnTo>
                  <a:lnTo>
                    <a:pt x="4583" y="41243"/>
                  </a:lnTo>
                  <a:lnTo>
                    <a:pt x="5023" y="41243"/>
                  </a:lnTo>
                  <a:lnTo>
                    <a:pt x="5499" y="41720"/>
                  </a:lnTo>
                  <a:lnTo>
                    <a:pt x="6416" y="42636"/>
                  </a:lnTo>
                  <a:lnTo>
                    <a:pt x="6416" y="42160"/>
                  </a:lnTo>
                  <a:lnTo>
                    <a:pt x="6416" y="41720"/>
                  </a:lnTo>
                  <a:lnTo>
                    <a:pt x="7772" y="41243"/>
                  </a:lnTo>
                  <a:lnTo>
                    <a:pt x="8689" y="41243"/>
                  </a:lnTo>
                  <a:lnTo>
                    <a:pt x="9165" y="40327"/>
                  </a:lnTo>
                  <a:lnTo>
                    <a:pt x="9605" y="40327"/>
                  </a:lnTo>
                  <a:lnTo>
                    <a:pt x="10522" y="40803"/>
                  </a:lnTo>
                  <a:lnTo>
                    <a:pt x="10998" y="40803"/>
                  </a:lnTo>
                  <a:lnTo>
                    <a:pt x="11438" y="39887"/>
                  </a:lnTo>
                  <a:lnTo>
                    <a:pt x="12355" y="39887"/>
                  </a:lnTo>
                  <a:lnTo>
                    <a:pt x="13271" y="40327"/>
                  </a:lnTo>
                  <a:lnTo>
                    <a:pt x="13748" y="40803"/>
                  </a:lnTo>
                  <a:lnTo>
                    <a:pt x="15104" y="40803"/>
                  </a:lnTo>
                  <a:lnTo>
                    <a:pt x="15581" y="41720"/>
                  </a:lnTo>
                  <a:lnTo>
                    <a:pt x="16497" y="41243"/>
                  </a:lnTo>
                  <a:lnTo>
                    <a:pt x="18330" y="41243"/>
                  </a:lnTo>
                  <a:lnTo>
                    <a:pt x="19687" y="41720"/>
                  </a:lnTo>
                  <a:lnTo>
                    <a:pt x="19687" y="41243"/>
                  </a:lnTo>
                  <a:lnTo>
                    <a:pt x="21080" y="41243"/>
                  </a:lnTo>
                  <a:lnTo>
                    <a:pt x="21520" y="41720"/>
                  </a:lnTo>
                  <a:lnTo>
                    <a:pt x="21996" y="41720"/>
                  </a:lnTo>
                  <a:lnTo>
                    <a:pt x="21996" y="42160"/>
                  </a:lnTo>
                  <a:lnTo>
                    <a:pt x="22436" y="42160"/>
                  </a:lnTo>
                  <a:lnTo>
                    <a:pt x="22913" y="41720"/>
                  </a:lnTo>
                  <a:lnTo>
                    <a:pt x="22913" y="40803"/>
                  </a:lnTo>
                  <a:lnTo>
                    <a:pt x="22913" y="40327"/>
                  </a:lnTo>
                  <a:lnTo>
                    <a:pt x="23829" y="39887"/>
                  </a:lnTo>
                  <a:lnTo>
                    <a:pt x="23829" y="39410"/>
                  </a:lnTo>
                  <a:lnTo>
                    <a:pt x="24746" y="39410"/>
                  </a:lnTo>
                  <a:lnTo>
                    <a:pt x="25186" y="38970"/>
                  </a:lnTo>
                  <a:lnTo>
                    <a:pt x="27495" y="38970"/>
                  </a:lnTo>
                  <a:lnTo>
                    <a:pt x="28412" y="38494"/>
                  </a:lnTo>
                  <a:lnTo>
                    <a:pt x="29328" y="38054"/>
                  </a:lnTo>
                  <a:lnTo>
                    <a:pt x="28852" y="37137"/>
                  </a:lnTo>
                  <a:lnTo>
                    <a:pt x="29328" y="36661"/>
                  </a:lnTo>
                  <a:lnTo>
                    <a:pt x="30245" y="36661"/>
                  </a:lnTo>
                  <a:lnTo>
                    <a:pt x="30245" y="36221"/>
                  </a:lnTo>
                  <a:lnTo>
                    <a:pt x="30245" y="35744"/>
                  </a:lnTo>
                  <a:lnTo>
                    <a:pt x="31161" y="34828"/>
                  </a:lnTo>
                  <a:lnTo>
                    <a:pt x="32994" y="34828"/>
                  </a:lnTo>
                  <a:lnTo>
                    <a:pt x="33911" y="33911"/>
                  </a:lnTo>
                  <a:lnTo>
                    <a:pt x="33434" y="33471"/>
                  </a:lnTo>
                  <a:lnTo>
                    <a:pt x="33434" y="32995"/>
                  </a:lnTo>
                  <a:lnTo>
                    <a:pt x="32518" y="32555"/>
                  </a:lnTo>
                  <a:lnTo>
                    <a:pt x="32518" y="32078"/>
                  </a:lnTo>
                  <a:lnTo>
                    <a:pt x="32518" y="31638"/>
                  </a:lnTo>
                  <a:lnTo>
                    <a:pt x="32518" y="30722"/>
                  </a:lnTo>
                  <a:lnTo>
                    <a:pt x="32518" y="29329"/>
                  </a:lnTo>
                  <a:lnTo>
                    <a:pt x="32994" y="28889"/>
                  </a:lnTo>
                  <a:lnTo>
                    <a:pt x="33434" y="28412"/>
                  </a:lnTo>
                  <a:lnTo>
                    <a:pt x="34351" y="27972"/>
                  </a:lnTo>
                  <a:lnTo>
                    <a:pt x="35267" y="27056"/>
                  </a:lnTo>
                  <a:lnTo>
                    <a:pt x="35744" y="26579"/>
                  </a:lnTo>
                  <a:lnTo>
                    <a:pt x="36184" y="26139"/>
                  </a:lnTo>
                  <a:lnTo>
                    <a:pt x="37100" y="25223"/>
                  </a:lnTo>
                  <a:lnTo>
                    <a:pt x="37577" y="24746"/>
                  </a:lnTo>
                  <a:lnTo>
                    <a:pt x="38493" y="24306"/>
                  </a:lnTo>
                  <a:lnTo>
                    <a:pt x="38493" y="23830"/>
                  </a:lnTo>
                  <a:lnTo>
                    <a:pt x="38933" y="23390"/>
                  </a:lnTo>
                  <a:lnTo>
                    <a:pt x="38933" y="22913"/>
                  </a:lnTo>
                  <a:lnTo>
                    <a:pt x="39410" y="22473"/>
                  </a:lnTo>
                  <a:lnTo>
                    <a:pt x="43992" y="22473"/>
                  </a:lnTo>
                  <a:lnTo>
                    <a:pt x="44432" y="21997"/>
                  </a:lnTo>
                  <a:lnTo>
                    <a:pt x="45349" y="21557"/>
                  </a:lnTo>
                  <a:lnTo>
                    <a:pt x="45825" y="21557"/>
                  </a:lnTo>
                  <a:lnTo>
                    <a:pt x="46265" y="21080"/>
                  </a:lnTo>
                  <a:lnTo>
                    <a:pt x="47658" y="21080"/>
                  </a:lnTo>
                  <a:lnTo>
                    <a:pt x="48098" y="20640"/>
                  </a:lnTo>
                  <a:lnTo>
                    <a:pt x="48575" y="20640"/>
                  </a:lnTo>
                  <a:lnTo>
                    <a:pt x="49015" y="19724"/>
                  </a:lnTo>
                  <a:lnTo>
                    <a:pt x="49491" y="19247"/>
                  </a:lnTo>
                  <a:lnTo>
                    <a:pt x="49491" y="18807"/>
                  </a:lnTo>
                  <a:lnTo>
                    <a:pt x="49931" y="18331"/>
                  </a:lnTo>
                  <a:lnTo>
                    <a:pt x="49931" y="17891"/>
                  </a:lnTo>
                  <a:lnTo>
                    <a:pt x="49931" y="16974"/>
                  </a:lnTo>
                  <a:lnTo>
                    <a:pt x="49491" y="17414"/>
                  </a:lnTo>
                  <a:lnTo>
                    <a:pt x="49015" y="16974"/>
                  </a:lnTo>
                  <a:lnTo>
                    <a:pt x="47658" y="16974"/>
                  </a:lnTo>
                  <a:lnTo>
                    <a:pt x="46742" y="16498"/>
                  </a:lnTo>
                  <a:lnTo>
                    <a:pt x="45825" y="16974"/>
                  </a:lnTo>
                  <a:lnTo>
                    <a:pt x="43992" y="16974"/>
                  </a:lnTo>
                  <a:lnTo>
                    <a:pt x="43992" y="16058"/>
                  </a:lnTo>
                  <a:lnTo>
                    <a:pt x="43076" y="16058"/>
                  </a:lnTo>
                  <a:lnTo>
                    <a:pt x="42599" y="15581"/>
                  </a:lnTo>
                  <a:lnTo>
                    <a:pt x="42599" y="14665"/>
                  </a:lnTo>
                  <a:lnTo>
                    <a:pt x="42159" y="14225"/>
                  </a:lnTo>
                  <a:lnTo>
                    <a:pt x="41683" y="13748"/>
                  </a:lnTo>
                  <a:lnTo>
                    <a:pt x="40326" y="14225"/>
                  </a:lnTo>
                  <a:lnTo>
                    <a:pt x="39410" y="14225"/>
                  </a:lnTo>
                  <a:lnTo>
                    <a:pt x="39410" y="13748"/>
                  </a:lnTo>
                  <a:lnTo>
                    <a:pt x="38933" y="13748"/>
                  </a:lnTo>
                  <a:lnTo>
                    <a:pt x="38017" y="13308"/>
                  </a:lnTo>
                  <a:lnTo>
                    <a:pt x="37100" y="13308"/>
                  </a:lnTo>
                  <a:lnTo>
                    <a:pt x="36660" y="12832"/>
                  </a:lnTo>
                  <a:lnTo>
                    <a:pt x="36184" y="12392"/>
                  </a:lnTo>
                  <a:lnTo>
                    <a:pt x="35744" y="11915"/>
                  </a:lnTo>
                  <a:lnTo>
                    <a:pt x="34827" y="11915"/>
                  </a:lnTo>
                  <a:lnTo>
                    <a:pt x="34351" y="10999"/>
                  </a:lnTo>
                  <a:lnTo>
                    <a:pt x="33434" y="10999"/>
                  </a:lnTo>
                  <a:lnTo>
                    <a:pt x="32994" y="10559"/>
                  </a:lnTo>
                  <a:lnTo>
                    <a:pt x="32518" y="10559"/>
                  </a:lnTo>
                  <a:lnTo>
                    <a:pt x="32518" y="10082"/>
                  </a:lnTo>
                  <a:lnTo>
                    <a:pt x="32078" y="10559"/>
                  </a:lnTo>
                  <a:lnTo>
                    <a:pt x="31601" y="10559"/>
                  </a:lnTo>
                  <a:lnTo>
                    <a:pt x="31601" y="10082"/>
                  </a:lnTo>
                  <a:lnTo>
                    <a:pt x="31601" y="9642"/>
                  </a:lnTo>
                  <a:lnTo>
                    <a:pt x="31161" y="8726"/>
                  </a:lnTo>
                  <a:lnTo>
                    <a:pt x="30685" y="8726"/>
                  </a:lnTo>
                  <a:lnTo>
                    <a:pt x="30685" y="8249"/>
                  </a:lnTo>
                  <a:lnTo>
                    <a:pt x="29768" y="7809"/>
                  </a:lnTo>
                  <a:lnTo>
                    <a:pt x="28852" y="8249"/>
                  </a:lnTo>
                  <a:lnTo>
                    <a:pt x="27935" y="7809"/>
                  </a:lnTo>
                  <a:lnTo>
                    <a:pt x="27495" y="7333"/>
                  </a:lnTo>
                  <a:lnTo>
                    <a:pt x="25662" y="7333"/>
                  </a:lnTo>
                  <a:lnTo>
                    <a:pt x="24746" y="6893"/>
                  </a:lnTo>
                  <a:lnTo>
                    <a:pt x="24269" y="5976"/>
                  </a:lnTo>
                  <a:lnTo>
                    <a:pt x="23353" y="5976"/>
                  </a:lnTo>
                  <a:lnTo>
                    <a:pt x="22913" y="5500"/>
                  </a:lnTo>
                  <a:lnTo>
                    <a:pt x="21080" y="5500"/>
                  </a:lnTo>
                  <a:lnTo>
                    <a:pt x="20163" y="5060"/>
                  </a:lnTo>
                  <a:lnTo>
                    <a:pt x="19687" y="5060"/>
                  </a:lnTo>
                  <a:lnTo>
                    <a:pt x="19247" y="5500"/>
                  </a:lnTo>
                  <a:lnTo>
                    <a:pt x="18770" y="4583"/>
                  </a:lnTo>
                  <a:lnTo>
                    <a:pt x="18330" y="4143"/>
                  </a:lnTo>
                  <a:lnTo>
                    <a:pt x="17854" y="4583"/>
                  </a:lnTo>
                  <a:lnTo>
                    <a:pt x="16937" y="4143"/>
                  </a:lnTo>
                  <a:lnTo>
                    <a:pt x="16497" y="4143"/>
                  </a:lnTo>
                  <a:lnTo>
                    <a:pt x="15104" y="3667"/>
                  </a:lnTo>
                  <a:lnTo>
                    <a:pt x="15104" y="3227"/>
                  </a:lnTo>
                  <a:lnTo>
                    <a:pt x="14188" y="3227"/>
                  </a:lnTo>
                  <a:lnTo>
                    <a:pt x="13748" y="2750"/>
                  </a:lnTo>
                  <a:lnTo>
                    <a:pt x="12355" y="2750"/>
                  </a:lnTo>
                  <a:lnTo>
                    <a:pt x="11915" y="2310"/>
                  </a:lnTo>
                  <a:lnTo>
                    <a:pt x="10998" y="1834"/>
                  </a:lnTo>
                  <a:lnTo>
                    <a:pt x="10082" y="2310"/>
                  </a:lnTo>
                  <a:lnTo>
                    <a:pt x="9605" y="1394"/>
                  </a:lnTo>
                  <a:lnTo>
                    <a:pt x="9165" y="917"/>
                  </a:lnTo>
                  <a:lnTo>
                    <a:pt x="9165" y="477"/>
                  </a:lnTo>
                  <a:lnTo>
                    <a:pt x="9165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52" name="Google Shape;1252;p58"/>
            <p:cNvSpPr/>
            <p:nvPr/>
          </p:nvSpPr>
          <p:spPr>
            <a:xfrm>
              <a:off x="584350" y="4247825"/>
              <a:ext cx="447275" cy="687400"/>
            </a:xfrm>
            <a:custGeom>
              <a:avLst/>
              <a:gdLst/>
              <a:ahLst/>
              <a:cxnLst/>
              <a:rect l="l" t="t" r="r" b="b"/>
              <a:pathLst>
                <a:path w="17891" h="27496" extrusionOk="0">
                  <a:moveTo>
                    <a:pt x="9642" y="1"/>
                  </a:moveTo>
                  <a:lnTo>
                    <a:pt x="9642" y="477"/>
                  </a:lnTo>
                  <a:lnTo>
                    <a:pt x="8249" y="477"/>
                  </a:lnTo>
                  <a:lnTo>
                    <a:pt x="8249" y="917"/>
                  </a:lnTo>
                  <a:lnTo>
                    <a:pt x="8249" y="1834"/>
                  </a:lnTo>
                  <a:lnTo>
                    <a:pt x="8249" y="2310"/>
                  </a:lnTo>
                  <a:lnTo>
                    <a:pt x="7809" y="2750"/>
                  </a:lnTo>
                  <a:lnTo>
                    <a:pt x="7809" y="3227"/>
                  </a:lnTo>
                  <a:lnTo>
                    <a:pt x="7809" y="4143"/>
                  </a:lnTo>
                  <a:lnTo>
                    <a:pt x="7332" y="4583"/>
                  </a:lnTo>
                  <a:lnTo>
                    <a:pt x="6892" y="5060"/>
                  </a:lnTo>
                  <a:lnTo>
                    <a:pt x="7332" y="5976"/>
                  </a:lnTo>
                  <a:lnTo>
                    <a:pt x="6892" y="6893"/>
                  </a:lnTo>
                  <a:lnTo>
                    <a:pt x="6416" y="7333"/>
                  </a:lnTo>
                  <a:lnTo>
                    <a:pt x="6416" y="8249"/>
                  </a:lnTo>
                  <a:lnTo>
                    <a:pt x="5976" y="8726"/>
                  </a:lnTo>
                  <a:lnTo>
                    <a:pt x="5499" y="9642"/>
                  </a:lnTo>
                  <a:lnTo>
                    <a:pt x="5059" y="10082"/>
                  </a:lnTo>
                  <a:lnTo>
                    <a:pt x="4583" y="10559"/>
                  </a:lnTo>
                  <a:lnTo>
                    <a:pt x="4583" y="10999"/>
                  </a:lnTo>
                  <a:lnTo>
                    <a:pt x="4143" y="11915"/>
                  </a:lnTo>
                  <a:lnTo>
                    <a:pt x="3666" y="12832"/>
                  </a:lnTo>
                  <a:lnTo>
                    <a:pt x="2310" y="12832"/>
                  </a:lnTo>
                  <a:lnTo>
                    <a:pt x="1833" y="13308"/>
                  </a:lnTo>
                  <a:lnTo>
                    <a:pt x="1833" y="13748"/>
                  </a:lnTo>
                  <a:lnTo>
                    <a:pt x="1833" y="14225"/>
                  </a:lnTo>
                  <a:lnTo>
                    <a:pt x="1833" y="14665"/>
                  </a:lnTo>
                  <a:lnTo>
                    <a:pt x="1393" y="15581"/>
                  </a:lnTo>
                  <a:lnTo>
                    <a:pt x="917" y="16058"/>
                  </a:lnTo>
                  <a:lnTo>
                    <a:pt x="917" y="16498"/>
                  </a:lnTo>
                  <a:lnTo>
                    <a:pt x="917" y="16974"/>
                  </a:lnTo>
                  <a:lnTo>
                    <a:pt x="1833" y="16974"/>
                  </a:lnTo>
                  <a:lnTo>
                    <a:pt x="2310" y="17414"/>
                  </a:lnTo>
                  <a:lnTo>
                    <a:pt x="2750" y="17414"/>
                  </a:lnTo>
                  <a:lnTo>
                    <a:pt x="3226" y="18331"/>
                  </a:lnTo>
                  <a:lnTo>
                    <a:pt x="3226" y="18807"/>
                  </a:lnTo>
                  <a:lnTo>
                    <a:pt x="2750" y="19247"/>
                  </a:lnTo>
                  <a:lnTo>
                    <a:pt x="2310" y="19724"/>
                  </a:lnTo>
                  <a:lnTo>
                    <a:pt x="2310" y="20164"/>
                  </a:lnTo>
                  <a:lnTo>
                    <a:pt x="1833" y="20640"/>
                  </a:lnTo>
                  <a:lnTo>
                    <a:pt x="2310" y="21080"/>
                  </a:lnTo>
                  <a:lnTo>
                    <a:pt x="1833" y="22473"/>
                  </a:lnTo>
                  <a:lnTo>
                    <a:pt x="1833" y="22913"/>
                  </a:lnTo>
                  <a:lnTo>
                    <a:pt x="1393" y="22913"/>
                  </a:lnTo>
                  <a:lnTo>
                    <a:pt x="917" y="23390"/>
                  </a:lnTo>
                  <a:lnTo>
                    <a:pt x="917" y="23830"/>
                  </a:lnTo>
                  <a:lnTo>
                    <a:pt x="477" y="24746"/>
                  </a:lnTo>
                  <a:lnTo>
                    <a:pt x="0" y="25223"/>
                  </a:lnTo>
                  <a:lnTo>
                    <a:pt x="0" y="25663"/>
                  </a:lnTo>
                  <a:lnTo>
                    <a:pt x="917" y="25663"/>
                  </a:lnTo>
                  <a:lnTo>
                    <a:pt x="1393" y="25223"/>
                  </a:lnTo>
                  <a:lnTo>
                    <a:pt x="2310" y="25663"/>
                  </a:lnTo>
                  <a:lnTo>
                    <a:pt x="2310" y="26139"/>
                  </a:lnTo>
                  <a:lnTo>
                    <a:pt x="3226" y="26139"/>
                  </a:lnTo>
                  <a:lnTo>
                    <a:pt x="3666" y="26579"/>
                  </a:lnTo>
                  <a:lnTo>
                    <a:pt x="4583" y="27056"/>
                  </a:lnTo>
                  <a:lnTo>
                    <a:pt x="5059" y="27496"/>
                  </a:lnTo>
                  <a:lnTo>
                    <a:pt x="5499" y="27056"/>
                  </a:lnTo>
                  <a:lnTo>
                    <a:pt x="5499" y="27496"/>
                  </a:lnTo>
                  <a:lnTo>
                    <a:pt x="5976" y="27496"/>
                  </a:lnTo>
                  <a:lnTo>
                    <a:pt x="7332" y="27056"/>
                  </a:lnTo>
                  <a:lnTo>
                    <a:pt x="6892" y="25663"/>
                  </a:lnTo>
                  <a:lnTo>
                    <a:pt x="6892" y="24746"/>
                  </a:lnTo>
                  <a:lnTo>
                    <a:pt x="7332" y="24306"/>
                  </a:lnTo>
                  <a:lnTo>
                    <a:pt x="7332" y="23830"/>
                  </a:lnTo>
                  <a:lnTo>
                    <a:pt x="7809" y="23830"/>
                  </a:lnTo>
                  <a:lnTo>
                    <a:pt x="7809" y="23390"/>
                  </a:lnTo>
                  <a:lnTo>
                    <a:pt x="8725" y="23390"/>
                  </a:lnTo>
                  <a:lnTo>
                    <a:pt x="9165" y="22913"/>
                  </a:lnTo>
                  <a:lnTo>
                    <a:pt x="9642" y="22473"/>
                  </a:lnTo>
                  <a:lnTo>
                    <a:pt x="9642" y="21997"/>
                  </a:lnTo>
                  <a:lnTo>
                    <a:pt x="9642" y="21557"/>
                  </a:lnTo>
                  <a:lnTo>
                    <a:pt x="9165" y="21557"/>
                  </a:lnTo>
                  <a:lnTo>
                    <a:pt x="8725" y="21080"/>
                  </a:lnTo>
                  <a:lnTo>
                    <a:pt x="9165" y="20640"/>
                  </a:lnTo>
                  <a:lnTo>
                    <a:pt x="9165" y="20164"/>
                  </a:lnTo>
                  <a:lnTo>
                    <a:pt x="9642" y="19724"/>
                  </a:lnTo>
                  <a:lnTo>
                    <a:pt x="10082" y="19724"/>
                  </a:lnTo>
                  <a:lnTo>
                    <a:pt x="10082" y="19247"/>
                  </a:lnTo>
                  <a:lnTo>
                    <a:pt x="10558" y="18807"/>
                  </a:lnTo>
                  <a:lnTo>
                    <a:pt x="10998" y="18331"/>
                  </a:lnTo>
                  <a:lnTo>
                    <a:pt x="10998" y="17891"/>
                  </a:lnTo>
                  <a:lnTo>
                    <a:pt x="10998" y="17414"/>
                  </a:lnTo>
                  <a:lnTo>
                    <a:pt x="10558" y="16974"/>
                  </a:lnTo>
                  <a:lnTo>
                    <a:pt x="10558" y="16058"/>
                  </a:lnTo>
                  <a:lnTo>
                    <a:pt x="10082" y="15581"/>
                  </a:lnTo>
                  <a:lnTo>
                    <a:pt x="10082" y="15141"/>
                  </a:lnTo>
                  <a:lnTo>
                    <a:pt x="10082" y="14665"/>
                  </a:lnTo>
                  <a:lnTo>
                    <a:pt x="11475" y="15141"/>
                  </a:lnTo>
                  <a:lnTo>
                    <a:pt x="11915" y="15141"/>
                  </a:lnTo>
                  <a:lnTo>
                    <a:pt x="11915" y="14665"/>
                  </a:lnTo>
                  <a:lnTo>
                    <a:pt x="12391" y="14225"/>
                  </a:lnTo>
                  <a:lnTo>
                    <a:pt x="11915" y="13748"/>
                  </a:lnTo>
                  <a:lnTo>
                    <a:pt x="12831" y="12392"/>
                  </a:lnTo>
                  <a:lnTo>
                    <a:pt x="12831" y="11915"/>
                  </a:lnTo>
                  <a:lnTo>
                    <a:pt x="14224" y="11915"/>
                  </a:lnTo>
                  <a:lnTo>
                    <a:pt x="13748" y="11475"/>
                  </a:lnTo>
                  <a:lnTo>
                    <a:pt x="13748" y="10999"/>
                  </a:lnTo>
                  <a:lnTo>
                    <a:pt x="13748" y="10559"/>
                  </a:lnTo>
                  <a:lnTo>
                    <a:pt x="13748" y="10082"/>
                  </a:lnTo>
                  <a:lnTo>
                    <a:pt x="14224" y="9642"/>
                  </a:lnTo>
                  <a:lnTo>
                    <a:pt x="14224" y="9166"/>
                  </a:lnTo>
                  <a:lnTo>
                    <a:pt x="14664" y="8726"/>
                  </a:lnTo>
                  <a:lnTo>
                    <a:pt x="14664" y="8249"/>
                  </a:lnTo>
                  <a:lnTo>
                    <a:pt x="15141" y="7809"/>
                  </a:lnTo>
                  <a:lnTo>
                    <a:pt x="15141" y="7333"/>
                  </a:lnTo>
                  <a:lnTo>
                    <a:pt x="15581" y="7333"/>
                  </a:lnTo>
                  <a:lnTo>
                    <a:pt x="15581" y="6893"/>
                  </a:lnTo>
                  <a:lnTo>
                    <a:pt x="16497" y="6893"/>
                  </a:lnTo>
                  <a:lnTo>
                    <a:pt x="16497" y="6416"/>
                  </a:lnTo>
                  <a:lnTo>
                    <a:pt x="17414" y="6416"/>
                  </a:lnTo>
                  <a:lnTo>
                    <a:pt x="17414" y="5976"/>
                  </a:lnTo>
                  <a:lnTo>
                    <a:pt x="17890" y="5976"/>
                  </a:lnTo>
                  <a:lnTo>
                    <a:pt x="17890" y="5500"/>
                  </a:lnTo>
                  <a:lnTo>
                    <a:pt x="17414" y="5060"/>
                  </a:lnTo>
                  <a:lnTo>
                    <a:pt x="16974" y="5060"/>
                  </a:lnTo>
                  <a:lnTo>
                    <a:pt x="16974" y="4583"/>
                  </a:lnTo>
                  <a:lnTo>
                    <a:pt x="16974" y="4143"/>
                  </a:lnTo>
                  <a:lnTo>
                    <a:pt x="17414" y="3667"/>
                  </a:lnTo>
                  <a:lnTo>
                    <a:pt x="16974" y="2750"/>
                  </a:lnTo>
                  <a:lnTo>
                    <a:pt x="16497" y="3227"/>
                  </a:lnTo>
                  <a:lnTo>
                    <a:pt x="16057" y="3227"/>
                  </a:lnTo>
                  <a:lnTo>
                    <a:pt x="15581" y="2750"/>
                  </a:lnTo>
                  <a:lnTo>
                    <a:pt x="14664" y="2750"/>
                  </a:lnTo>
                  <a:lnTo>
                    <a:pt x="14664" y="3227"/>
                  </a:lnTo>
                  <a:lnTo>
                    <a:pt x="14224" y="2750"/>
                  </a:lnTo>
                  <a:lnTo>
                    <a:pt x="13748" y="2310"/>
                  </a:lnTo>
                  <a:lnTo>
                    <a:pt x="13308" y="2310"/>
                  </a:lnTo>
                  <a:lnTo>
                    <a:pt x="12831" y="1834"/>
                  </a:lnTo>
                  <a:lnTo>
                    <a:pt x="11475" y="1834"/>
                  </a:lnTo>
                  <a:lnTo>
                    <a:pt x="11475" y="1394"/>
                  </a:lnTo>
                  <a:lnTo>
                    <a:pt x="10998" y="917"/>
                  </a:lnTo>
                  <a:lnTo>
                    <a:pt x="10998" y="477"/>
                  </a:lnTo>
                  <a:lnTo>
                    <a:pt x="10558" y="477"/>
                  </a:lnTo>
                  <a:lnTo>
                    <a:pt x="9642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53" name="Google Shape;1253;p58"/>
            <p:cNvSpPr/>
            <p:nvPr/>
          </p:nvSpPr>
          <p:spPr>
            <a:xfrm>
              <a:off x="1867450" y="4820650"/>
              <a:ext cx="114575" cy="68750"/>
            </a:xfrm>
            <a:custGeom>
              <a:avLst/>
              <a:gdLst/>
              <a:ahLst/>
              <a:cxnLst/>
              <a:rect l="l" t="t" r="r" b="b"/>
              <a:pathLst>
                <a:path w="4583" h="2750" extrusionOk="0">
                  <a:moveTo>
                    <a:pt x="2310" y="0"/>
                  </a:moveTo>
                  <a:lnTo>
                    <a:pt x="1833" y="477"/>
                  </a:lnTo>
                  <a:lnTo>
                    <a:pt x="2310" y="917"/>
                  </a:lnTo>
                  <a:lnTo>
                    <a:pt x="0" y="917"/>
                  </a:lnTo>
                  <a:lnTo>
                    <a:pt x="0" y="1393"/>
                  </a:lnTo>
                  <a:lnTo>
                    <a:pt x="1833" y="1393"/>
                  </a:lnTo>
                  <a:lnTo>
                    <a:pt x="2310" y="2310"/>
                  </a:lnTo>
                  <a:lnTo>
                    <a:pt x="2750" y="2310"/>
                  </a:lnTo>
                  <a:lnTo>
                    <a:pt x="2750" y="2750"/>
                  </a:lnTo>
                  <a:lnTo>
                    <a:pt x="3226" y="2750"/>
                  </a:lnTo>
                  <a:lnTo>
                    <a:pt x="3666" y="2310"/>
                  </a:lnTo>
                  <a:lnTo>
                    <a:pt x="3666" y="1833"/>
                  </a:lnTo>
                  <a:lnTo>
                    <a:pt x="4143" y="1833"/>
                  </a:lnTo>
                  <a:lnTo>
                    <a:pt x="4583" y="917"/>
                  </a:lnTo>
                  <a:lnTo>
                    <a:pt x="4143" y="1393"/>
                  </a:lnTo>
                  <a:lnTo>
                    <a:pt x="3666" y="1393"/>
                  </a:lnTo>
                  <a:lnTo>
                    <a:pt x="3226" y="917"/>
                  </a:lnTo>
                  <a:lnTo>
                    <a:pt x="3226" y="477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54" name="Google Shape;1254;p58"/>
            <p:cNvSpPr/>
            <p:nvPr/>
          </p:nvSpPr>
          <p:spPr>
            <a:xfrm>
              <a:off x="2027825" y="4809650"/>
              <a:ext cx="57775" cy="33925"/>
            </a:xfrm>
            <a:custGeom>
              <a:avLst/>
              <a:gdLst/>
              <a:ahLst/>
              <a:cxnLst/>
              <a:rect l="l" t="t" r="r" b="b"/>
              <a:pathLst>
                <a:path w="2311" h="1357" extrusionOk="0">
                  <a:moveTo>
                    <a:pt x="1" y="0"/>
                  </a:moveTo>
                  <a:lnTo>
                    <a:pt x="1" y="440"/>
                  </a:lnTo>
                  <a:lnTo>
                    <a:pt x="477" y="917"/>
                  </a:lnTo>
                  <a:lnTo>
                    <a:pt x="917" y="917"/>
                  </a:lnTo>
                  <a:lnTo>
                    <a:pt x="1834" y="1357"/>
                  </a:lnTo>
                  <a:lnTo>
                    <a:pt x="2310" y="1357"/>
                  </a:lnTo>
                  <a:lnTo>
                    <a:pt x="2310" y="917"/>
                  </a:lnTo>
                  <a:lnTo>
                    <a:pt x="1834" y="440"/>
                  </a:lnTo>
                  <a:lnTo>
                    <a:pt x="917" y="440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55" name="Google Shape;1255;p58"/>
            <p:cNvSpPr/>
            <p:nvPr/>
          </p:nvSpPr>
          <p:spPr>
            <a:xfrm>
              <a:off x="1718975" y="4901300"/>
              <a:ext cx="45850" cy="45850"/>
            </a:xfrm>
            <a:custGeom>
              <a:avLst/>
              <a:gdLst/>
              <a:ahLst/>
              <a:cxnLst/>
              <a:rect l="l" t="t" r="r" b="b"/>
              <a:pathLst>
                <a:path w="1834" h="1834" extrusionOk="0">
                  <a:moveTo>
                    <a:pt x="917" y="0"/>
                  </a:moveTo>
                  <a:lnTo>
                    <a:pt x="917" y="440"/>
                  </a:lnTo>
                  <a:lnTo>
                    <a:pt x="0" y="440"/>
                  </a:lnTo>
                  <a:lnTo>
                    <a:pt x="0" y="917"/>
                  </a:lnTo>
                  <a:lnTo>
                    <a:pt x="0" y="1833"/>
                  </a:lnTo>
                  <a:lnTo>
                    <a:pt x="917" y="917"/>
                  </a:lnTo>
                  <a:lnTo>
                    <a:pt x="1357" y="917"/>
                  </a:lnTo>
                  <a:lnTo>
                    <a:pt x="1357" y="440"/>
                  </a:lnTo>
                  <a:lnTo>
                    <a:pt x="1833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56" name="Google Shape;1256;p58"/>
            <p:cNvSpPr/>
            <p:nvPr/>
          </p:nvSpPr>
          <p:spPr>
            <a:xfrm>
              <a:off x="1569575" y="3526525"/>
              <a:ext cx="11950" cy="11025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477" y="1"/>
                  </a:moveTo>
                  <a:lnTo>
                    <a:pt x="1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57" name="Google Shape;1257;p58"/>
            <p:cNvSpPr/>
            <p:nvPr/>
          </p:nvSpPr>
          <p:spPr>
            <a:xfrm>
              <a:off x="2440250" y="4374300"/>
              <a:ext cx="11950" cy="11025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477" y="1"/>
                  </a:moveTo>
                  <a:lnTo>
                    <a:pt x="1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58" name="Google Shape;1258;p58"/>
            <p:cNvSpPr/>
            <p:nvPr/>
          </p:nvSpPr>
          <p:spPr>
            <a:xfrm>
              <a:off x="1398200" y="3343225"/>
              <a:ext cx="1179550" cy="1156675"/>
            </a:xfrm>
            <a:custGeom>
              <a:avLst/>
              <a:gdLst/>
              <a:ahLst/>
              <a:cxnLst/>
              <a:rect l="l" t="t" r="r" b="b"/>
              <a:pathLst>
                <a:path w="47182" h="46267" extrusionOk="0">
                  <a:moveTo>
                    <a:pt x="28412" y="1"/>
                  </a:moveTo>
                  <a:lnTo>
                    <a:pt x="27935" y="441"/>
                  </a:lnTo>
                  <a:lnTo>
                    <a:pt x="26579" y="441"/>
                  </a:lnTo>
                  <a:lnTo>
                    <a:pt x="26102" y="917"/>
                  </a:lnTo>
                  <a:lnTo>
                    <a:pt x="26102" y="1357"/>
                  </a:lnTo>
                  <a:lnTo>
                    <a:pt x="26102" y="1834"/>
                  </a:lnTo>
                  <a:lnTo>
                    <a:pt x="25662" y="2274"/>
                  </a:lnTo>
                  <a:lnTo>
                    <a:pt x="25662" y="2750"/>
                  </a:lnTo>
                  <a:lnTo>
                    <a:pt x="25662" y="3667"/>
                  </a:lnTo>
                  <a:lnTo>
                    <a:pt x="25662" y="4583"/>
                  </a:lnTo>
                  <a:lnTo>
                    <a:pt x="24746" y="4583"/>
                  </a:lnTo>
                  <a:lnTo>
                    <a:pt x="24269" y="5023"/>
                  </a:lnTo>
                  <a:lnTo>
                    <a:pt x="23829" y="5023"/>
                  </a:lnTo>
                  <a:lnTo>
                    <a:pt x="22913" y="5500"/>
                  </a:lnTo>
                  <a:lnTo>
                    <a:pt x="21996" y="5940"/>
                  </a:lnTo>
                  <a:lnTo>
                    <a:pt x="21080" y="5940"/>
                  </a:lnTo>
                  <a:lnTo>
                    <a:pt x="20163" y="6416"/>
                  </a:lnTo>
                  <a:lnTo>
                    <a:pt x="20163" y="6856"/>
                  </a:lnTo>
                  <a:lnTo>
                    <a:pt x="21520" y="6856"/>
                  </a:lnTo>
                  <a:lnTo>
                    <a:pt x="21996" y="7333"/>
                  </a:lnTo>
                  <a:lnTo>
                    <a:pt x="21520" y="7773"/>
                  </a:lnTo>
                  <a:lnTo>
                    <a:pt x="21520" y="8249"/>
                  </a:lnTo>
                  <a:lnTo>
                    <a:pt x="20603" y="7773"/>
                  </a:lnTo>
                  <a:lnTo>
                    <a:pt x="18770" y="7773"/>
                  </a:lnTo>
                  <a:lnTo>
                    <a:pt x="18770" y="7333"/>
                  </a:lnTo>
                  <a:lnTo>
                    <a:pt x="17414" y="7333"/>
                  </a:lnTo>
                  <a:lnTo>
                    <a:pt x="16497" y="6856"/>
                  </a:lnTo>
                  <a:lnTo>
                    <a:pt x="15581" y="6416"/>
                  </a:lnTo>
                  <a:lnTo>
                    <a:pt x="15581" y="6856"/>
                  </a:lnTo>
                  <a:lnTo>
                    <a:pt x="14664" y="6416"/>
                  </a:lnTo>
                  <a:lnTo>
                    <a:pt x="15104" y="5940"/>
                  </a:lnTo>
                  <a:lnTo>
                    <a:pt x="14664" y="5500"/>
                  </a:lnTo>
                  <a:lnTo>
                    <a:pt x="14664" y="5023"/>
                  </a:lnTo>
                  <a:lnTo>
                    <a:pt x="15104" y="4583"/>
                  </a:lnTo>
                  <a:lnTo>
                    <a:pt x="14188" y="4583"/>
                  </a:lnTo>
                  <a:lnTo>
                    <a:pt x="13271" y="4107"/>
                  </a:lnTo>
                  <a:lnTo>
                    <a:pt x="12831" y="4107"/>
                  </a:lnTo>
                  <a:lnTo>
                    <a:pt x="12831" y="4583"/>
                  </a:lnTo>
                  <a:lnTo>
                    <a:pt x="12355" y="5500"/>
                  </a:lnTo>
                  <a:lnTo>
                    <a:pt x="12355" y="6416"/>
                  </a:lnTo>
                  <a:lnTo>
                    <a:pt x="12355" y="6856"/>
                  </a:lnTo>
                  <a:lnTo>
                    <a:pt x="13271" y="7773"/>
                  </a:lnTo>
                  <a:lnTo>
                    <a:pt x="12831" y="8249"/>
                  </a:lnTo>
                  <a:lnTo>
                    <a:pt x="12831" y="8689"/>
                  </a:lnTo>
                  <a:lnTo>
                    <a:pt x="12831" y="9166"/>
                  </a:lnTo>
                  <a:lnTo>
                    <a:pt x="13271" y="9606"/>
                  </a:lnTo>
                  <a:lnTo>
                    <a:pt x="13271" y="10083"/>
                  </a:lnTo>
                  <a:lnTo>
                    <a:pt x="12355" y="10083"/>
                  </a:lnTo>
                  <a:lnTo>
                    <a:pt x="11915" y="9606"/>
                  </a:lnTo>
                  <a:lnTo>
                    <a:pt x="10998" y="9606"/>
                  </a:lnTo>
                  <a:lnTo>
                    <a:pt x="11438" y="9166"/>
                  </a:lnTo>
                  <a:lnTo>
                    <a:pt x="10522" y="9166"/>
                  </a:lnTo>
                  <a:lnTo>
                    <a:pt x="9165" y="9606"/>
                  </a:lnTo>
                  <a:lnTo>
                    <a:pt x="8689" y="9166"/>
                  </a:lnTo>
                  <a:lnTo>
                    <a:pt x="8689" y="9606"/>
                  </a:lnTo>
                  <a:lnTo>
                    <a:pt x="7772" y="9606"/>
                  </a:lnTo>
                  <a:lnTo>
                    <a:pt x="7772" y="9166"/>
                  </a:lnTo>
                  <a:lnTo>
                    <a:pt x="7772" y="8249"/>
                  </a:lnTo>
                  <a:lnTo>
                    <a:pt x="6856" y="8249"/>
                  </a:lnTo>
                  <a:lnTo>
                    <a:pt x="6856" y="7773"/>
                  </a:lnTo>
                  <a:lnTo>
                    <a:pt x="5939" y="7333"/>
                  </a:lnTo>
                  <a:lnTo>
                    <a:pt x="5499" y="7773"/>
                  </a:lnTo>
                  <a:lnTo>
                    <a:pt x="5499" y="8249"/>
                  </a:lnTo>
                  <a:lnTo>
                    <a:pt x="4583" y="8249"/>
                  </a:lnTo>
                  <a:lnTo>
                    <a:pt x="4106" y="7773"/>
                  </a:lnTo>
                  <a:lnTo>
                    <a:pt x="2750" y="7773"/>
                  </a:lnTo>
                  <a:lnTo>
                    <a:pt x="2273" y="7333"/>
                  </a:lnTo>
                  <a:lnTo>
                    <a:pt x="1833" y="8249"/>
                  </a:lnTo>
                  <a:lnTo>
                    <a:pt x="440" y="8249"/>
                  </a:lnTo>
                  <a:lnTo>
                    <a:pt x="440" y="8689"/>
                  </a:lnTo>
                  <a:lnTo>
                    <a:pt x="1833" y="8689"/>
                  </a:lnTo>
                  <a:lnTo>
                    <a:pt x="1833" y="9166"/>
                  </a:lnTo>
                  <a:lnTo>
                    <a:pt x="1833" y="9606"/>
                  </a:lnTo>
                  <a:lnTo>
                    <a:pt x="1357" y="9606"/>
                  </a:lnTo>
                  <a:lnTo>
                    <a:pt x="1357" y="10083"/>
                  </a:lnTo>
                  <a:lnTo>
                    <a:pt x="440" y="10083"/>
                  </a:lnTo>
                  <a:lnTo>
                    <a:pt x="0" y="10522"/>
                  </a:lnTo>
                  <a:lnTo>
                    <a:pt x="440" y="10522"/>
                  </a:lnTo>
                  <a:lnTo>
                    <a:pt x="917" y="10999"/>
                  </a:lnTo>
                  <a:lnTo>
                    <a:pt x="1833" y="11916"/>
                  </a:lnTo>
                  <a:lnTo>
                    <a:pt x="1833" y="11439"/>
                  </a:lnTo>
                  <a:lnTo>
                    <a:pt x="2750" y="11916"/>
                  </a:lnTo>
                  <a:lnTo>
                    <a:pt x="2750" y="11439"/>
                  </a:lnTo>
                  <a:lnTo>
                    <a:pt x="3190" y="11439"/>
                  </a:lnTo>
                  <a:lnTo>
                    <a:pt x="3190" y="11916"/>
                  </a:lnTo>
                  <a:lnTo>
                    <a:pt x="4106" y="12832"/>
                  </a:lnTo>
                  <a:lnTo>
                    <a:pt x="4583" y="12832"/>
                  </a:lnTo>
                  <a:lnTo>
                    <a:pt x="4583" y="13272"/>
                  </a:lnTo>
                  <a:lnTo>
                    <a:pt x="5023" y="13272"/>
                  </a:lnTo>
                  <a:lnTo>
                    <a:pt x="5023" y="13749"/>
                  </a:lnTo>
                  <a:lnTo>
                    <a:pt x="5023" y="14188"/>
                  </a:lnTo>
                  <a:lnTo>
                    <a:pt x="7332" y="14188"/>
                  </a:lnTo>
                  <a:lnTo>
                    <a:pt x="6856" y="14665"/>
                  </a:lnTo>
                  <a:lnTo>
                    <a:pt x="7332" y="14665"/>
                  </a:lnTo>
                  <a:lnTo>
                    <a:pt x="7772" y="15105"/>
                  </a:lnTo>
                  <a:lnTo>
                    <a:pt x="7332" y="16021"/>
                  </a:lnTo>
                  <a:lnTo>
                    <a:pt x="7772" y="16021"/>
                  </a:lnTo>
                  <a:lnTo>
                    <a:pt x="8249" y="16498"/>
                  </a:lnTo>
                  <a:lnTo>
                    <a:pt x="8249" y="16938"/>
                  </a:lnTo>
                  <a:lnTo>
                    <a:pt x="8689" y="16938"/>
                  </a:lnTo>
                  <a:lnTo>
                    <a:pt x="8689" y="17415"/>
                  </a:lnTo>
                  <a:lnTo>
                    <a:pt x="7772" y="18331"/>
                  </a:lnTo>
                  <a:lnTo>
                    <a:pt x="8249" y="18771"/>
                  </a:lnTo>
                  <a:lnTo>
                    <a:pt x="8689" y="19687"/>
                  </a:lnTo>
                  <a:lnTo>
                    <a:pt x="9165" y="19687"/>
                  </a:lnTo>
                  <a:lnTo>
                    <a:pt x="9165" y="20604"/>
                  </a:lnTo>
                  <a:lnTo>
                    <a:pt x="9605" y="21081"/>
                  </a:lnTo>
                  <a:lnTo>
                    <a:pt x="9605" y="21521"/>
                  </a:lnTo>
                  <a:lnTo>
                    <a:pt x="10522" y="21997"/>
                  </a:lnTo>
                  <a:lnTo>
                    <a:pt x="10998" y="21521"/>
                  </a:lnTo>
                  <a:lnTo>
                    <a:pt x="11438" y="21997"/>
                  </a:lnTo>
                  <a:lnTo>
                    <a:pt x="11438" y="22437"/>
                  </a:lnTo>
                  <a:lnTo>
                    <a:pt x="10998" y="22914"/>
                  </a:lnTo>
                  <a:lnTo>
                    <a:pt x="11438" y="22914"/>
                  </a:lnTo>
                  <a:lnTo>
                    <a:pt x="10998" y="23830"/>
                  </a:lnTo>
                  <a:lnTo>
                    <a:pt x="10998" y="24747"/>
                  </a:lnTo>
                  <a:lnTo>
                    <a:pt x="10998" y="25187"/>
                  </a:lnTo>
                  <a:lnTo>
                    <a:pt x="10522" y="25663"/>
                  </a:lnTo>
                  <a:lnTo>
                    <a:pt x="10522" y="26103"/>
                  </a:lnTo>
                  <a:lnTo>
                    <a:pt x="10998" y="26103"/>
                  </a:lnTo>
                  <a:lnTo>
                    <a:pt x="10998" y="26580"/>
                  </a:lnTo>
                  <a:lnTo>
                    <a:pt x="10998" y="27020"/>
                  </a:lnTo>
                  <a:lnTo>
                    <a:pt x="11438" y="27496"/>
                  </a:lnTo>
                  <a:lnTo>
                    <a:pt x="11438" y="27936"/>
                  </a:lnTo>
                  <a:lnTo>
                    <a:pt x="11915" y="28853"/>
                  </a:lnTo>
                  <a:lnTo>
                    <a:pt x="11915" y="29329"/>
                  </a:lnTo>
                  <a:lnTo>
                    <a:pt x="11438" y="28853"/>
                  </a:lnTo>
                  <a:lnTo>
                    <a:pt x="10998" y="28413"/>
                  </a:lnTo>
                  <a:lnTo>
                    <a:pt x="10998" y="27936"/>
                  </a:lnTo>
                  <a:lnTo>
                    <a:pt x="10522" y="27496"/>
                  </a:lnTo>
                  <a:lnTo>
                    <a:pt x="10522" y="27020"/>
                  </a:lnTo>
                  <a:lnTo>
                    <a:pt x="10082" y="26580"/>
                  </a:lnTo>
                  <a:lnTo>
                    <a:pt x="10082" y="26103"/>
                  </a:lnTo>
                  <a:lnTo>
                    <a:pt x="9605" y="26580"/>
                  </a:lnTo>
                  <a:lnTo>
                    <a:pt x="9605" y="27936"/>
                  </a:lnTo>
                  <a:lnTo>
                    <a:pt x="9605" y="28413"/>
                  </a:lnTo>
                  <a:lnTo>
                    <a:pt x="9165" y="29329"/>
                  </a:lnTo>
                  <a:lnTo>
                    <a:pt x="9165" y="30246"/>
                  </a:lnTo>
                  <a:lnTo>
                    <a:pt x="8689" y="30246"/>
                  </a:lnTo>
                  <a:lnTo>
                    <a:pt x="9605" y="30686"/>
                  </a:lnTo>
                  <a:lnTo>
                    <a:pt x="9605" y="31162"/>
                  </a:lnTo>
                  <a:lnTo>
                    <a:pt x="8249" y="31162"/>
                  </a:lnTo>
                  <a:lnTo>
                    <a:pt x="8249" y="31602"/>
                  </a:lnTo>
                  <a:lnTo>
                    <a:pt x="8689" y="32079"/>
                  </a:lnTo>
                  <a:lnTo>
                    <a:pt x="7772" y="32519"/>
                  </a:lnTo>
                  <a:lnTo>
                    <a:pt x="8249" y="32995"/>
                  </a:lnTo>
                  <a:lnTo>
                    <a:pt x="7772" y="32995"/>
                  </a:lnTo>
                  <a:lnTo>
                    <a:pt x="7772" y="34352"/>
                  </a:lnTo>
                  <a:lnTo>
                    <a:pt x="7332" y="34352"/>
                  </a:lnTo>
                  <a:lnTo>
                    <a:pt x="6856" y="34828"/>
                  </a:lnTo>
                  <a:lnTo>
                    <a:pt x="6856" y="35268"/>
                  </a:lnTo>
                  <a:lnTo>
                    <a:pt x="5939" y="36185"/>
                  </a:lnTo>
                  <a:lnTo>
                    <a:pt x="5023" y="37101"/>
                  </a:lnTo>
                  <a:lnTo>
                    <a:pt x="5023" y="37578"/>
                  </a:lnTo>
                  <a:lnTo>
                    <a:pt x="5499" y="37578"/>
                  </a:lnTo>
                  <a:lnTo>
                    <a:pt x="5939" y="38494"/>
                  </a:lnTo>
                  <a:lnTo>
                    <a:pt x="5939" y="38934"/>
                  </a:lnTo>
                  <a:lnTo>
                    <a:pt x="5939" y="39411"/>
                  </a:lnTo>
                  <a:lnTo>
                    <a:pt x="6416" y="39411"/>
                  </a:lnTo>
                  <a:lnTo>
                    <a:pt x="6856" y="38934"/>
                  </a:lnTo>
                  <a:lnTo>
                    <a:pt x="6856" y="39411"/>
                  </a:lnTo>
                  <a:lnTo>
                    <a:pt x="7772" y="39851"/>
                  </a:lnTo>
                  <a:lnTo>
                    <a:pt x="8689" y="39851"/>
                  </a:lnTo>
                  <a:lnTo>
                    <a:pt x="9165" y="40767"/>
                  </a:lnTo>
                  <a:lnTo>
                    <a:pt x="10082" y="40767"/>
                  </a:lnTo>
                  <a:lnTo>
                    <a:pt x="10522" y="41244"/>
                  </a:lnTo>
                  <a:lnTo>
                    <a:pt x="10998" y="41684"/>
                  </a:lnTo>
                  <a:lnTo>
                    <a:pt x="11438" y="42160"/>
                  </a:lnTo>
                  <a:lnTo>
                    <a:pt x="12355" y="42160"/>
                  </a:lnTo>
                  <a:lnTo>
                    <a:pt x="13271" y="42600"/>
                  </a:lnTo>
                  <a:lnTo>
                    <a:pt x="13748" y="42600"/>
                  </a:lnTo>
                  <a:lnTo>
                    <a:pt x="13748" y="43077"/>
                  </a:lnTo>
                  <a:lnTo>
                    <a:pt x="14664" y="43077"/>
                  </a:lnTo>
                  <a:lnTo>
                    <a:pt x="16021" y="42600"/>
                  </a:lnTo>
                  <a:lnTo>
                    <a:pt x="16497" y="43077"/>
                  </a:lnTo>
                  <a:lnTo>
                    <a:pt x="16937" y="43517"/>
                  </a:lnTo>
                  <a:lnTo>
                    <a:pt x="16937" y="44433"/>
                  </a:lnTo>
                  <a:lnTo>
                    <a:pt x="17414" y="44910"/>
                  </a:lnTo>
                  <a:lnTo>
                    <a:pt x="18330" y="44910"/>
                  </a:lnTo>
                  <a:lnTo>
                    <a:pt x="18330" y="44433"/>
                  </a:lnTo>
                  <a:lnTo>
                    <a:pt x="18770" y="44433"/>
                  </a:lnTo>
                  <a:lnTo>
                    <a:pt x="19247" y="43993"/>
                  </a:lnTo>
                  <a:lnTo>
                    <a:pt x="19687" y="43993"/>
                  </a:lnTo>
                  <a:lnTo>
                    <a:pt x="20163" y="44433"/>
                  </a:lnTo>
                  <a:lnTo>
                    <a:pt x="20163" y="45350"/>
                  </a:lnTo>
                  <a:lnTo>
                    <a:pt x="20163" y="45826"/>
                  </a:lnTo>
                  <a:lnTo>
                    <a:pt x="21080" y="45350"/>
                  </a:lnTo>
                  <a:lnTo>
                    <a:pt x="21996" y="45826"/>
                  </a:lnTo>
                  <a:lnTo>
                    <a:pt x="23353" y="45826"/>
                  </a:lnTo>
                  <a:lnTo>
                    <a:pt x="23829" y="46266"/>
                  </a:lnTo>
                  <a:lnTo>
                    <a:pt x="24269" y="45826"/>
                  </a:lnTo>
                  <a:lnTo>
                    <a:pt x="24269" y="45350"/>
                  </a:lnTo>
                  <a:lnTo>
                    <a:pt x="23829" y="45350"/>
                  </a:lnTo>
                  <a:lnTo>
                    <a:pt x="23829" y="44910"/>
                  </a:lnTo>
                  <a:lnTo>
                    <a:pt x="24269" y="44433"/>
                  </a:lnTo>
                  <a:lnTo>
                    <a:pt x="23829" y="43993"/>
                  </a:lnTo>
                  <a:lnTo>
                    <a:pt x="24269" y="43077"/>
                  </a:lnTo>
                  <a:lnTo>
                    <a:pt x="23829" y="42600"/>
                  </a:lnTo>
                  <a:lnTo>
                    <a:pt x="24269" y="41684"/>
                  </a:lnTo>
                  <a:lnTo>
                    <a:pt x="25186" y="41684"/>
                  </a:lnTo>
                  <a:lnTo>
                    <a:pt x="25662" y="41244"/>
                  </a:lnTo>
                  <a:lnTo>
                    <a:pt x="27019" y="41244"/>
                  </a:lnTo>
                  <a:lnTo>
                    <a:pt x="27495" y="40767"/>
                  </a:lnTo>
                  <a:lnTo>
                    <a:pt x="27935" y="40327"/>
                  </a:lnTo>
                  <a:lnTo>
                    <a:pt x="28412" y="40327"/>
                  </a:lnTo>
                  <a:lnTo>
                    <a:pt x="28852" y="40767"/>
                  </a:lnTo>
                  <a:lnTo>
                    <a:pt x="29328" y="41244"/>
                  </a:lnTo>
                  <a:lnTo>
                    <a:pt x="29768" y="40767"/>
                  </a:lnTo>
                  <a:lnTo>
                    <a:pt x="30685" y="40767"/>
                  </a:lnTo>
                  <a:lnTo>
                    <a:pt x="31161" y="41684"/>
                  </a:lnTo>
                  <a:lnTo>
                    <a:pt x="31601" y="41244"/>
                  </a:lnTo>
                  <a:lnTo>
                    <a:pt x="32078" y="41244"/>
                  </a:lnTo>
                  <a:lnTo>
                    <a:pt x="32518" y="40767"/>
                  </a:lnTo>
                  <a:lnTo>
                    <a:pt x="32994" y="40767"/>
                  </a:lnTo>
                  <a:lnTo>
                    <a:pt x="32994" y="41244"/>
                  </a:lnTo>
                  <a:lnTo>
                    <a:pt x="32994" y="41684"/>
                  </a:lnTo>
                  <a:lnTo>
                    <a:pt x="33911" y="41684"/>
                  </a:lnTo>
                  <a:lnTo>
                    <a:pt x="33911" y="42160"/>
                  </a:lnTo>
                  <a:lnTo>
                    <a:pt x="33911" y="42600"/>
                  </a:lnTo>
                  <a:lnTo>
                    <a:pt x="34351" y="42160"/>
                  </a:lnTo>
                  <a:lnTo>
                    <a:pt x="34827" y="42600"/>
                  </a:lnTo>
                  <a:lnTo>
                    <a:pt x="35267" y="43077"/>
                  </a:lnTo>
                  <a:lnTo>
                    <a:pt x="35744" y="43517"/>
                  </a:lnTo>
                  <a:lnTo>
                    <a:pt x="36184" y="43993"/>
                  </a:lnTo>
                  <a:lnTo>
                    <a:pt x="38493" y="43993"/>
                  </a:lnTo>
                  <a:lnTo>
                    <a:pt x="38933" y="43517"/>
                  </a:lnTo>
                  <a:lnTo>
                    <a:pt x="38933" y="42600"/>
                  </a:lnTo>
                  <a:lnTo>
                    <a:pt x="38933" y="42160"/>
                  </a:lnTo>
                  <a:lnTo>
                    <a:pt x="40326" y="42160"/>
                  </a:lnTo>
                  <a:lnTo>
                    <a:pt x="40326" y="41684"/>
                  </a:lnTo>
                  <a:lnTo>
                    <a:pt x="41243" y="41684"/>
                  </a:lnTo>
                  <a:lnTo>
                    <a:pt x="41243" y="42160"/>
                  </a:lnTo>
                  <a:lnTo>
                    <a:pt x="42159" y="41244"/>
                  </a:lnTo>
                  <a:lnTo>
                    <a:pt x="42599" y="40327"/>
                  </a:lnTo>
                  <a:lnTo>
                    <a:pt x="42599" y="39851"/>
                  </a:lnTo>
                  <a:lnTo>
                    <a:pt x="43076" y="39411"/>
                  </a:lnTo>
                  <a:lnTo>
                    <a:pt x="42599" y="38934"/>
                  </a:lnTo>
                  <a:lnTo>
                    <a:pt x="41683" y="38934"/>
                  </a:lnTo>
                  <a:lnTo>
                    <a:pt x="41243" y="39411"/>
                  </a:lnTo>
                  <a:lnTo>
                    <a:pt x="41243" y="38934"/>
                  </a:lnTo>
                  <a:lnTo>
                    <a:pt x="40766" y="38934"/>
                  </a:lnTo>
                  <a:lnTo>
                    <a:pt x="40326" y="38018"/>
                  </a:lnTo>
                  <a:lnTo>
                    <a:pt x="40326" y="37578"/>
                  </a:lnTo>
                  <a:lnTo>
                    <a:pt x="40326" y="36661"/>
                  </a:lnTo>
                  <a:lnTo>
                    <a:pt x="40326" y="36185"/>
                  </a:lnTo>
                  <a:lnTo>
                    <a:pt x="40766" y="35745"/>
                  </a:lnTo>
                  <a:lnTo>
                    <a:pt x="40766" y="35268"/>
                  </a:lnTo>
                  <a:lnTo>
                    <a:pt x="40766" y="34828"/>
                  </a:lnTo>
                  <a:lnTo>
                    <a:pt x="40326" y="34352"/>
                  </a:lnTo>
                  <a:lnTo>
                    <a:pt x="39850" y="34352"/>
                  </a:lnTo>
                  <a:lnTo>
                    <a:pt x="39410" y="33912"/>
                  </a:lnTo>
                  <a:lnTo>
                    <a:pt x="38933" y="33912"/>
                  </a:lnTo>
                  <a:lnTo>
                    <a:pt x="38933" y="33435"/>
                  </a:lnTo>
                  <a:lnTo>
                    <a:pt x="40766" y="33435"/>
                  </a:lnTo>
                  <a:lnTo>
                    <a:pt x="41243" y="32519"/>
                  </a:lnTo>
                  <a:lnTo>
                    <a:pt x="41683" y="32079"/>
                  </a:lnTo>
                  <a:lnTo>
                    <a:pt x="42159" y="31602"/>
                  </a:lnTo>
                  <a:lnTo>
                    <a:pt x="41243" y="31162"/>
                  </a:lnTo>
                  <a:lnTo>
                    <a:pt x="41243" y="30686"/>
                  </a:lnTo>
                  <a:lnTo>
                    <a:pt x="40766" y="30246"/>
                  </a:lnTo>
                  <a:lnTo>
                    <a:pt x="40766" y="29769"/>
                  </a:lnTo>
                  <a:lnTo>
                    <a:pt x="41243" y="29769"/>
                  </a:lnTo>
                  <a:lnTo>
                    <a:pt x="41243" y="29329"/>
                  </a:lnTo>
                  <a:lnTo>
                    <a:pt x="41243" y="28853"/>
                  </a:lnTo>
                  <a:lnTo>
                    <a:pt x="40766" y="28413"/>
                  </a:lnTo>
                  <a:lnTo>
                    <a:pt x="40766" y="27936"/>
                  </a:lnTo>
                  <a:lnTo>
                    <a:pt x="41243" y="27936"/>
                  </a:lnTo>
                  <a:lnTo>
                    <a:pt x="40766" y="27496"/>
                  </a:lnTo>
                  <a:lnTo>
                    <a:pt x="40766" y="27020"/>
                  </a:lnTo>
                  <a:lnTo>
                    <a:pt x="41683" y="27020"/>
                  </a:lnTo>
                  <a:lnTo>
                    <a:pt x="41683" y="26103"/>
                  </a:lnTo>
                  <a:lnTo>
                    <a:pt x="41243" y="25187"/>
                  </a:lnTo>
                  <a:lnTo>
                    <a:pt x="40766" y="25663"/>
                  </a:lnTo>
                  <a:lnTo>
                    <a:pt x="40766" y="26103"/>
                  </a:lnTo>
                  <a:lnTo>
                    <a:pt x="40326" y="26103"/>
                  </a:lnTo>
                  <a:lnTo>
                    <a:pt x="39850" y="27020"/>
                  </a:lnTo>
                  <a:lnTo>
                    <a:pt x="38933" y="27496"/>
                  </a:lnTo>
                  <a:lnTo>
                    <a:pt x="38017" y="26580"/>
                  </a:lnTo>
                  <a:lnTo>
                    <a:pt x="38493" y="25663"/>
                  </a:lnTo>
                  <a:lnTo>
                    <a:pt x="39410" y="24747"/>
                  </a:lnTo>
                  <a:lnTo>
                    <a:pt x="39410" y="24270"/>
                  </a:lnTo>
                  <a:lnTo>
                    <a:pt x="39850" y="23354"/>
                  </a:lnTo>
                  <a:lnTo>
                    <a:pt x="40766" y="23354"/>
                  </a:lnTo>
                  <a:lnTo>
                    <a:pt x="41683" y="22914"/>
                  </a:lnTo>
                  <a:lnTo>
                    <a:pt x="42159" y="21997"/>
                  </a:lnTo>
                  <a:lnTo>
                    <a:pt x="42159" y="21521"/>
                  </a:lnTo>
                  <a:lnTo>
                    <a:pt x="42599" y="21081"/>
                  </a:lnTo>
                  <a:lnTo>
                    <a:pt x="43516" y="21521"/>
                  </a:lnTo>
                  <a:lnTo>
                    <a:pt x="43992" y="21521"/>
                  </a:lnTo>
                  <a:lnTo>
                    <a:pt x="44432" y="20604"/>
                  </a:lnTo>
                  <a:lnTo>
                    <a:pt x="44909" y="21081"/>
                  </a:lnTo>
                  <a:lnTo>
                    <a:pt x="44909" y="20604"/>
                  </a:lnTo>
                  <a:lnTo>
                    <a:pt x="44909" y="20164"/>
                  </a:lnTo>
                  <a:lnTo>
                    <a:pt x="44909" y="19687"/>
                  </a:lnTo>
                  <a:lnTo>
                    <a:pt x="45349" y="19248"/>
                  </a:lnTo>
                  <a:lnTo>
                    <a:pt x="44909" y="18771"/>
                  </a:lnTo>
                  <a:lnTo>
                    <a:pt x="44909" y="17854"/>
                  </a:lnTo>
                  <a:lnTo>
                    <a:pt x="44909" y="17415"/>
                  </a:lnTo>
                  <a:lnTo>
                    <a:pt x="45349" y="16498"/>
                  </a:lnTo>
                  <a:lnTo>
                    <a:pt x="45349" y="16021"/>
                  </a:lnTo>
                  <a:lnTo>
                    <a:pt x="45825" y="15105"/>
                  </a:lnTo>
                  <a:lnTo>
                    <a:pt x="46265" y="14665"/>
                  </a:lnTo>
                  <a:lnTo>
                    <a:pt x="47182" y="13749"/>
                  </a:lnTo>
                  <a:lnTo>
                    <a:pt x="46742" y="13272"/>
                  </a:lnTo>
                  <a:lnTo>
                    <a:pt x="45825" y="13272"/>
                  </a:lnTo>
                  <a:lnTo>
                    <a:pt x="45349" y="12832"/>
                  </a:lnTo>
                  <a:lnTo>
                    <a:pt x="44432" y="12832"/>
                  </a:lnTo>
                  <a:lnTo>
                    <a:pt x="43076" y="12355"/>
                  </a:lnTo>
                  <a:lnTo>
                    <a:pt x="42599" y="11916"/>
                  </a:lnTo>
                  <a:lnTo>
                    <a:pt x="42159" y="10999"/>
                  </a:lnTo>
                  <a:lnTo>
                    <a:pt x="41683" y="10522"/>
                  </a:lnTo>
                  <a:lnTo>
                    <a:pt x="41683" y="10083"/>
                  </a:lnTo>
                  <a:lnTo>
                    <a:pt x="40326" y="10083"/>
                  </a:lnTo>
                  <a:lnTo>
                    <a:pt x="39850" y="9606"/>
                  </a:lnTo>
                  <a:lnTo>
                    <a:pt x="39410" y="10083"/>
                  </a:lnTo>
                  <a:lnTo>
                    <a:pt x="38933" y="10083"/>
                  </a:lnTo>
                  <a:lnTo>
                    <a:pt x="38493" y="10522"/>
                  </a:lnTo>
                  <a:lnTo>
                    <a:pt x="38493" y="10083"/>
                  </a:lnTo>
                  <a:lnTo>
                    <a:pt x="38017" y="9606"/>
                  </a:lnTo>
                  <a:lnTo>
                    <a:pt x="37577" y="9166"/>
                  </a:lnTo>
                  <a:lnTo>
                    <a:pt x="37100" y="9166"/>
                  </a:lnTo>
                  <a:lnTo>
                    <a:pt x="37100" y="8689"/>
                  </a:lnTo>
                  <a:lnTo>
                    <a:pt x="36660" y="8249"/>
                  </a:lnTo>
                  <a:lnTo>
                    <a:pt x="36660" y="7773"/>
                  </a:lnTo>
                  <a:lnTo>
                    <a:pt x="35744" y="7333"/>
                  </a:lnTo>
                  <a:lnTo>
                    <a:pt x="35744" y="6856"/>
                  </a:lnTo>
                  <a:lnTo>
                    <a:pt x="35267" y="6856"/>
                  </a:lnTo>
                  <a:lnTo>
                    <a:pt x="35267" y="7333"/>
                  </a:lnTo>
                  <a:lnTo>
                    <a:pt x="34351" y="7333"/>
                  </a:lnTo>
                  <a:lnTo>
                    <a:pt x="33911" y="6856"/>
                  </a:lnTo>
                  <a:lnTo>
                    <a:pt x="34351" y="6416"/>
                  </a:lnTo>
                  <a:lnTo>
                    <a:pt x="34351" y="5500"/>
                  </a:lnTo>
                  <a:lnTo>
                    <a:pt x="34351" y="5023"/>
                  </a:lnTo>
                  <a:lnTo>
                    <a:pt x="32994" y="5023"/>
                  </a:lnTo>
                  <a:lnTo>
                    <a:pt x="32078" y="4107"/>
                  </a:lnTo>
                  <a:lnTo>
                    <a:pt x="32078" y="3667"/>
                  </a:lnTo>
                  <a:lnTo>
                    <a:pt x="31161" y="3667"/>
                  </a:lnTo>
                  <a:lnTo>
                    <a:pt x="31161" y="3190"/>
                  </a:lnTo>
                  <a:lnTo>
                    <a:pt x="31161" y="2750"/>
                  </a:lnTo>
                  <a:lnTo>
                    <a:pt x="30245" y="2750"/>
                  </a:lnTo>
                  <a:lnTo>
                    <a:pt x="30245" y="2274"/>
                  </a:lnTo>
                  <a:lnTo>
                    <a:pt x="29768" y="1834"/>
                  </a:lnTo>
                  <a:lnTo>
                    <a:pt x="29768" y="1357"/>
                  </a:lnTo>
                  <a:lnTo>
                    <a:pt x="29328" y="917"/>
                  </a:lnTo>
                  <a:lnTo>
                    <a:pt x="29328" y="441"/>
                  </a:lnTo>
                  <a:lnTo>
                    <a:pt x="29328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59" name="Google Shape;1259;p58"/>
            <p:cNvSpPr/>
            <p:nvPr/>
          </p:nvSpPr>
          <p:spPr>
            <a:xfrm>
              <a:off x="1581500" y="1029050"/>
              <a:ext cx="25" cy="11025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1"/>
                  </a:moveTo>
                  <a:lnTo>
                    <a:pt x="0" y="44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60" name="Google Shape;1260;p58"/>
            <p:cNvSpPr/>
            <p:nvPr/>
          </p:nvSpPr>
          <p:spPr>
            <a:xfrm>
              <a:off x="1042600" y="868675"/>
              <a:ext cx="572825" cy="481175"/>
            </a:xfrm>
            <a:custGeom>
              <a:avLst/>
              <a:gdLst/>
              <a:ahLst/>
              <a:cxnLst/>
              <a:rect l="l" t="t" r="r" b="b"/>
              <a:pathLst>
                <a:path w="22913" h="19247" extrusionOk="0">
                  <a:moveTo>
                    <a:pt x="6892" y="0"/>
                  </a:moveTo>
                  <a:lnTo>
                    <a:pt x="7332" y="440"/>
                  </a:lnTo>
                  <a:lnTo>
                    <a:pt x="8249" y="1357"/>
                  </a:lnTo>
                  <a:lnTo>
                    <a:pt x="7809" y="1357"/>
                  </a:lnTo>
                  <a:lnTo>
                    <a:pt x="7809" y="1833"/>
                  </a:lnTo>
                  <a:lnTo>
                    <a:pt x="7809" y="2273"/>
                  </a:lnTo>
                  <a:lnTo>
                    <a:pt x="7809" y="2750"/>
                  </a:lnTo>
                  <a:lnTo>
                    <a:pt x="7332" y="3666"/>
                  </a:lnTo>
                  <a:lnTo>
                    <a:pt x="6892" y="3190"/>
                  </a:lnTo>
                  <a:lnTo>
                    <a:pt x="6892" y="2273"/>
                  </a:lnTo>
                  <a:lnTo>
                    <a:pt x="5976" y="2750"/>
                  </a:lnTo>
                  <a:lnTo>
                    <a:pt x="5976" y="1833"/>
                  </a:lnTo>
                  <a:lnTo>
                    <a:pt x="5976" y="917"/>
                  </a:lnTo>
                  <a:lnTo>
                    <a:pt x="5499" y="917"/>
                  </a:lnTo>
                  <a:lnTo>
                    <a:pt x="5059" y="440"/>
                  </a:lnTo>
                  <a:lnTo>
                    <a:pt x="5059" y="2273"/>
                  </a:lnTo>
                  <a:lnTo>
                    <a:pt x="4143" y="1833"/>
                  </a:lnTo>
                  <a:lnTo>
                    <a:pt x="4583" y="2273"/>
                  </a:lnTo>
                  <a:lnTo>
                    <a:pt x="5059" y="2750"/>
                  </a:lnTo>
                  <a:lnTo>
                    <a:pt x="4143" y="3190"/>
                  </a:lnTo>
                  <a:lnTo>
                    <a:pt x="3666" y="3190"/>
                  </a:lnTo>
                  <a:lnTo>
                    <a:pt x="3666" y="2750"/>
                  </a:lnTo>
                  <a:lnTo>
                    <a:pt x="3666" y="2273"/>
                  </a:lnTo>
                  <a:lnTo>
                    <a:pt x="3226" y="1833"/>
                  </a:lnTo>
                  <a:lnTo>
                    <a:pt x="3226" y="2273"/>
                  </a:lnTo>
                  <a:lnTo>
                    <a:pt x="3226" y="2750"/>
                  </a:lnTo>
                  <a:lnTo>
                    <a:pt x="2750" y="2750"/>
                  </a:lnTo>
                  <a:lnTo>
                    <a:pt x="2750" y="2273"/>
                  </a:lnTo>
                  <a:lnTo>
                    <a:pt x="2310" y="2750"/>
                  </a:lnTo>
                  <a:lnTo>
                    <a:pt x="2310" y="3190"/>
                  </a:lnTo>
                  <a:lnTo>
                    <a:pt x="3226" y="3190"/>
                  </a:lnTo>
                  <a:lnTo>
                    <a:pt x="3666" y="3666"/>
                  </a:lnTo>
                  <a:lnTo>
                    <a:pt x="4583" y="3666"/>
                  </a:lnTo>
                  <a:lnTo>
                    <a:pt x="5499" y="4106"/>
                  </a:lnTo>
                  <a:lnTo>
                    <a:pt x="5976" y="4583"/>
                  </a:lnTo>
                  <a:lnTo>
                    <a:pt x="5976" y="5023"/>
                  </a:lnTo>
                  <a:lnTo>
                    <a:pt x="6892" y="5023"/>
                  </a:lnTo>
                  <a:lnTo>
                    <a:pt x="6892" y="5939"/>
                  </a:lnTo>
                  <a:lnTo>
                    <a:pt x="6416" y="5939"/>
                  </a:lnTo>
                  <a:lnTo>
                    <a:pt x="5499" y="5499"/>
                  </a:lnTo>
                  <a:lnTo>
                    <a:pt x="4583" y="5499"/>
                  </a:lnTo>
                  <a:lnTo>
                    <a:pt x="5059" y="5939"/>
                  </a:lnTo>
                  <a:lnTo>
                    <a:pt x="5499" y="6416"/>
                  </a:lnTo>
                  <a:lnTo>
                    <a:pt x="5976" y="6856"/>
                  </a:lnTo>
                  <a:lnTo>
                    <a:pt x="5499" y="7332"/>
                  </a:lnTo>
                  <a:lnTo>
                    <a:pt x="5059" y="7772"/>
                  </a:lnTo>
                  <a:lnTo>
                    <a:pt x="4583" y="7332"/>
                  </a:lnTo>
                  <a:lnTo>
                    <a:pt x="4143" y="6856"/>
                  </a:lnTo>
                  <a:lnTo>
                    <a:pt x="3666" y="6856"/>
                  </a:lnTo>
                  <a:lnTo>
                    <a:pt x="2310" y="6416"/>
                  </a:lnTo>
                  <a:lnTo>
                    <a:pt x="1393" y="5939"/>
                  </a:lnTo>
                  <a:lnTo>
                    <a:pt x="477" y="6416"/>
                  </a:lnTo>
                  <a:lnTo>
                    <a:pt x="477" y="6856"/>
                  </a:lnTo>
                  <a:lnTo>
                    <a:pt x="2750" y="6856"/>
                  </a:lnTo>
                  <a:lnTo>
                    <a:pt x="3226" y="7332"/>
                  </a:lnTo>
                  <a:lnTo>
                    <a:pt x="3226" y="7772"/>
                  </a:lnTo>
                  <a:lnTo>
                    <a:pt x="3666" y="7772"/>
                  </a:lnTo>
                  <a:lnTo>
                    <a:pt x="3666" y="8249"/>
                  </a:lnTo>
                  <a:lnTo>
                    <a:pt x="3666" y="8689"/>
                  </a:lnTo>
                  <a:lnTo>
                    <a:pt x="3226" y="9165"/>
                  </a:lnTo>
                  <a:lnTo>
                    <a:pt x="3226" y="10082"/>
                  </a:lnTo>
                  <a:lnTo>
                    <a:pt x="3666" y="9605"/>
                  </a:lnTo>
                  <a:lnTo>
                    <a:pt x="3666" y="10082"/>
                  </a:lnTo>
                  <a:lnTo>
                    <a:pt x="3226" y="10522"/>
                  </a:lnTo>
                  <a:lnTo>
                    <a:pt x="2750" y="10998"/>
                  </a:lnTo>
                  <a:lnTo>
                    <a:pt x="2310" y="11438"/>
                  </a:lnTo>
                  <a:lnTo>
                    <a:pt x="1393" y="11438"/>
                  </a:lnTo>
                  <a:lnTo>
                    <a:pt x="917" y="11915"/>
                  </a:lnTo>
                  <a:lnTo>
                    <a:pt x="477" y="11438"/>
                  </a:lnTo>
                  <a:lnTo>
                    <a:pt x="0" y="12355"/>
                  </a:lnTo>
                  <a:lnTo>
                    <a:pt x="477" y="12831"/>
                  </a:lnTo>
                  <a:lnTo>
                    <a:pt x="917" y="12831"/>
                  </a:lnTo>
                  <a:lnTo>
                    <a:pt x="1393" y="13271"/>
                  </a:lnTo>
                  <a:lnTo>
                    <a:pt x="1833" y="13748"/>
                  </a:lnTo>
                  <a:lnTo>
                    <a:pt x="2750" y="14188"/>
                  </a:lnTo>
                  <a:lnTo>
                    <a:pt x="3666" y="14188"/>
                  </a:lnTo>
                  <a:lnTo>
                    <a:pt x="3666" y="14664"/>
                  </a:lnTo>
                  <a:lnTo>
                    <a:pt x="3666" y="15104"/>
                  </a:lnTo>
                  <a:lnTo>
                    <a:pt x="3666" y="15581"/>
                  </a:lnTo>
                  <a:lnTo>
                    <a:pt x="3666" y="16021"/>
                  </a:lnTo>
                  <a:lnTo>
                    <a:pt x="4143" y="16497"/>
                  </a:lnTo>
                  <a:lnTo>
                    <a:pt x="5059" y="17414"/>
                  </a:lnTo>
                  <a:lnTo>
                    <a:pt x="6416" y="17414"/>
                  </a:lnTo>
                  <a:lnTo>
                    <a:pt x="6416" y="17854"/>
                  </a:lnTo>
                  <a:lnTo>
                    <a:pt x="6416" y="18330"/>
                  </a:lnTo>
                  <a:lnTo>
                    <a:pt x="7332" y="18770"/>
                  </a:lnTo>
                  <a:lnTo>
                    <a:pt x="7809" y="19247"/>
                  </a:lnTo>
                  <a:lnTo>
                    <a:pt x="7809" y="18770"/>
                  </a:lnTo>
                  <a:lnTo>
                    <a:pt x="8249" y="18330"/>
                  </a:lnTo>
                  <a:lnTo>
                    <a:pt x="8249" y="18770"/>
                  </a:lnTo>
                  <a:lnTo>
                    <a:pt x="8725" y="18770"/>
                  </a:lnTo>
                  <a:lnTo>
                    <a:pt x="9642" y="17854"/>
                  </a:lnTo>
                  <a:lnTo>
                    <a:pt x="10082" y="17854"/>
                  </a:lnTo>
                  <a:lnTo>
                    <a:pt x="11475" y="18330"/>
                  </a:lnTo>
                  <a:lnTo>
                    <a:pt x="11915" y="17854"/>
                  </a:lnTo>
                  <a:lnTo>
                    <a:pt x="12391" y="18330"/>
                  </a:lnTo>
                  <a:lnTo>
                    <a:pt x="13308" y="18330"/>
                  </a:lnTo>
                  <a:lnTo>
                    <a:pt x="13308" y="18770"/>
                  </a:lnTo>
                  <a:lnTo>
                    <a:pt x="14224" y="18330"/>
                  </a:lnTo>
                  <a:lnTo>
                    <a:pt x="14664" y="17854"/>
                  </a:lnTo>
                  <a:lnTo>
                    <a:pt x="15581" y="18330"/>
                  </a:lnTo>
                  <a:lnTo>
                    <a:pt x="16057" y="18330"/>
                  </a:lnTo>
                  <a:lnTo>
                    <a:pt x="16497" y="17414"/>
                  </a:lnTo>
                  <a:lnTo>
                    <a:pt x="16974" y="17854"/>
                  </a:lnTo>
                  <a:lnTo>
                    <a:pt x="17414" y="18330"/>
                  </a:lnTo>
                  <a:lnTo>
                    <a:pt x="17890" y="17854"/>
                  </a:lnTo>
                  <a:lnTo>
                    <a:pt x="18330" y="17854"/>
                  </a:lnTo>
                  <a:lnTo>
                    <a:pt x="19247" y="17414"/>
                  </a:lnTo>
                  <a:lnTo>
                    <a:pt x="19723" y="16497"/>
                  </a:lnTo>
                  <a:lnTo>
                    <a:pt x="20163" y="16937"/>
                  </a:lnTo>
                  <a:lnTo>
                    <a:pt x="21556" y="16937"/>
                  </a:lnTo>
                  <a:lnTo>
                    <a:pt x="21556" y="15581"/>
                  </a:lnTo>
                  <a:lnTo>
                    <a:pt x="21996" y="15104"/>
                  </a:lnTo>
                  <a:lnTo>
                    <a:pt x="22473" y="15104"/>
                  </a:lnTo>
                  <a:lnTo>
                    <a:pt x="22473" y="14664"/>
                  </a:lnTo>
                  <a:lnTo>
                    <a:pt x="22473" y="14188"/>
                  </a:lnTo>
                  <a:lnTo>
                    <a:pt x="22913" y="13748"/>
                  </a:lnTo>
                  <a:lnTo>
                    <a:pt x="22913" y="13271"/>
                  </a:lnTo>
                  <a:lnTo>
                    <a:pt x="22473" y="12831"/>
                  </a:lnTo>
                  <a:lnTo>
                    <a:pt x="21996" y="12355"/>
                  </a:lnTo>
                  <a:lnTo>
                    <a:pt x="21996" y="11915"/>
                  </a:lnTo>
                  <a:lnTo>
                    <a:pt x="21080" y="11915"/>
                  </a:lnTo>
                  <a:lnTo>
                    <a:pt x="21080" y="11438"/>
                  </a:lnTo>
                  <a:lnTo>
                    <a:pt x="21556" y="10998"/>
                  </a:lnTo>
                  <a:lnTo>
                    <a:pt x="21996" y="11438"/>
                  </a:lnTo>
                  <a:lnTo>
                    <a:pt x="21996" y="10998"/>
                  </a:lnTo>
                  <a:lnTo>
                    <a:pt x="21556" y="10522"/>
                  </a:lnTo>
                  <a:lnTo>
                    <a:pt x="21556" y="10082"/>
                  </a:lnTo>
                  <a:lnTo>
                    <a:pt x="21556" y="9165"/>
                  </a:lnTo>
                  <a:lnTo>
                    <a:pt x="22473" y="8689"/>
                  </a:lnTo>
                  <a:lnTo>
                    <a:pt x="22473" y="8249"/>
                  </a:lnTo>
                  <a:lnTo>
                    <a:pt x="21996" y="8689"/>
                  </a:lnTo>
                  <a:lnTo>
                    <a:pt x="21080" y="8689"/>
                  </a:lnTo>
                  <a:lnTo>
                    <a:pt x="21080" y="8249"/>
                  </a:lnTo>
                  <a:lnTo>
                    <a:pt x="21080" y="7772"/>
                  </a:lnTo>
                  <a:lnTo>
                    <a:pt x="21556" y="7332"/>
                  </a:lnTo>
                  <a:lnTo>
                    <a:pt x="21556" y="6856"/>
                  </a:lnTo>
                  <a:lnTo>
                    <a:pt x="20163" y="6416"/>
                  </a:lnTo>
                  <a:lnTo>
                    <a:pt x="20163" y="6856"/>
                  </a:lnTo>
                  <a:lnTo>
                    <a:pt x="19723" y="7332"/>
                  </a:lnTo>
                  <a:lnTo>
                    <a:pt x="19247" y="8249"/>
                  </a:lnTo>
                  <a:lnTo>
                    <a:pt x="18807" y="8249"/>
                  </a:lnTo>
                  <a:lnTo>
                    <a:pt x="18330" y="7772"/>
                  </a:lnTo>
                  <a:lnTo>
                    <a:pt x="18330" y="7332"/>
                  </a:lnTo>
                  <a:lnTo>
                    <a:pt x="17414" y="7772"/>
                  </a:lnTo>
                  <a:lnTo>
                    <a:pt x="16497" y="8249"/>
                  </a:lnTo>
                  <a:lnTo>
                    <a:pt x="16057" y="8249"/>
                  </a:lnTo>
                  <a:lnTo>
                    <a:pt x="16497" y="6856"/>
                  </a:lnTo>
                  <a:lnTo>
                    <a:pt x="16057" y="6416"/>
                  </a:lnTo>
                  <a:lnTo>
                    <a:pt x="16057" y="6856"/>
                  </a:lnTo>
                  <a:lnTo>
                    <a:pt x="15581" y="7772"/>
                  </a:lnTo>
                  <a:lnTo>
                    <a:pt x="15581" y="8249"/>
                  </a:lnTo>
                  <a:lnTo>
                    <a:pt x="15141" y="8689"/>
                  </a:lnTo>
                  <a:lnTo>
                    <a:pt x="14664" y="8249"/>
                  </a:lnTo>
                  <a:lnTo>
                    <a:pt x="14224" y="7332"/>
                  </a:lnTo>
                  <a:lnTo>
                    <a:pt x="15141" y="6856"/>
                  </a:lnTo>
                  <a:lnTo>
                    <a:pt x="14664" y="5939"/>
                  </a:lnTo>
                  <a:lnTo>
                    <a:pt x="14224" y="5499"/>
                  </a:lnTo>
                  <a:lnTo>
                    <a:pt x="13748" y="5939"/>
                  </a:lnTo>
                  <a:lnTo>
                    <a:pt x="13308" y="5499"/>
                  </a:lnTo>
                  <a:lnTo>
                    <a:pt x="13308" y="5939"/>
                  </a:lnTo>
                  <a:lnTo>
                    <a:pt x="12831" y="6416"/>
                  </a:lnTo>
                  <a:lnTo>
                    <a:pt x="12391" y="6856"/>
                  </a:lnTo>
                  <a:lnTo>
                    <a:pt x="11915" y="6856"/>
                  </a:lnTo>
                  <a:lnTo>
                    <a:pt x="11915" y="6416"/>
                  </a:lnTo>
                  <a:lnTo>
                    <a:pt x="11915" y="5939"/>
                  </a:lnTo>
                  <a:lnTo>
                    <a:pt x="11915" y="5023"/>
                  </a:lnTo>
                  <a:lnTo>
                    <a:pt x="11475" y="4583"/>
                  </a:lnTo>
                  <a:lnTo>
                    <a:pt x="10998" y="5499"/>
                  </a:lnTo>
                  <a:lnTo>
                    <a:pt x="10558" y="6856"/>
                  </a:lnTo>
                  <a:lnTo>
                    <a:pt x="10082" y="6856"/>
                  </a:lnTo>
                  <a:lnTo>
                    <a:pt x="10082" y="6416"/>
                  </a:lnTo>
                  <a:lnTo>
                    <a:pt x="8725" y="6416"/>
                  </a:lnTo>
                  <a:lnTo>
                    <a:pt x="8249" y="7772"/>
                  </a:lnTo>
                  <a:lnTo>
                    <a:pt x="8249" y="7332"/>
                  </a:lnTo>
                  <a:lnTo>
                    <a:pt x="7332" y="7332"/>
                  </a:lnTo>
                  <a:lnTo>
                    <a:pt x="7332" y="6856"/>
                  </a:lnTo>
                  <a:lnTo>
                    <a:pt x="7809" y="6416"/>
                  </a:lnTo>
                  <a:lnTo>
                    <a:pt x="7809" y="5939"/>
                  </a:lnTo>
                  <a:lnTo>
                    <a:pt x="7809" y="5499"/>
                  </a:lnTo>
                  <a:lnTo>
                    <a:pt x="7809" y="4583"/>
                  </a:lnTo>
                  <a:lnTo>
                    <a:pt x="8249" y="4583"/>
                  </a:lnTo>
                  <a:lnTo>
                    <a:pt x="8725" y="4106"/>
                  </a:lnTo>
                  <a:lnTo>
                    <a:pt x="9165" y="3190"/>
                  </a:lnTo>
                  <a:lnTo>
                    <a:pt x="8725" y="3190"/>
                  </a:lnTo>
                  <a:lnTo>
                    <a:pt x="8725" y="2750"/>
                  </a:lnTo>
                  <a:lnTo>
                    <a:pt x="9165" y="2273"/>
                  </a:lnTo>
                  <a:lnTo>
                    <a:pt x="9165" y="1833"/>
                  </a:lnTo>
                  <a:lnTo>
                    <a:pt x="9165" y="917"/>
                  </a:lnTo>
                  <a:lnTo>
                    <a:pt x="7809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61" name="Google Shape;1261;p58"/>
            <p:cNvSpPr/>
            <p:nvPr/>
          </p:nvSpPr>
          <p:spPr>
            <a:xfrm>
              <a:off x="1088425" y="2610025"/>
              <a:ext cx="435350" cy="458275"/>
            </a:xfrm>
            <a:custGeom>
              <a:avLst/>
              <a:gdLst/>
              <a:ahLst/>
              <a:cxnLst/>
              <a:rect l="l" t="t" r="r" b="b"/>
              <a:pathLst>
                <a:path w="17414" h="18331" extrusionOk="0">
                  <a:moveTo>
                    <a:pt x="4143" y="11439"/>
                  </a:moveTo>
                  <a:lnTo>
                    <a:pt x="4583" y="11915"/>
                  </a:lnTo>
                  <a:lnTo>
                    <a:pt x="5499" y="11915"/>
                  </a:lnTo>
                  <a:lnTo>
                    <a:pt x="5976" y="12355"/>
                  </a:lnTo>
                  <a:lnTo>
                    <a:pt x="4583" y="12355"/>
                  </a:lnTo>
                  <a:lnTo>
                    <a:pt x="4143" y="11915"/>
                  </a:lnTo>
                  <a:lnTo>
                    <a:pt x="3666" y="11915"/>
                  </a:lnTo>
                  <a:lnTo>
                    <a:pt x="4143" y="11439"/>
                  </a:lnTo>
                  <a:close/>
                  <a:moveTo>
                    <a:pt x="13748" y="1"/>
                  </a:moveTo>
                  <a:lnTo>
                    <a:pt x="13308" y="441"/>
                  </a:lnTo>
                  <a:lnTo>
                    <a:pt x="11915" y="917"/>
                  </a:lnTo>
                  <a:lnTo>
                    <a:pt x="11475" y="1357"/>
                  </a:lnTo>
                  <a:lnTo>
                    <a:pt x="10998" y="1834"/>
                  </a:lnTo>
                  <a:lnTo>
                    <a:pt x="9642" y="2274"/>
                  </a:lnTo>
                  <a:lnTo>
                    <a:pt x="10082" y="2750"/>
                  </a:lnTo>
                  <a:lnTo>
                    <a:pt x="11475" y="3190"/>
                  </a:lnTo>
                  <a:lnTo>
                    <a:pt x="11915" y="3190"/>
                  </a:lnTo>
                  <a:lnTo>
                    <a:pt x="11475" y="3667"/>
                  </a:lnTo>
                  <a:lnTo>
                    <a:pt x="10558" y="3667"/>
                  </a:lnTo>
                  <a:lnTo>
                    <a:pt x="10558" y="4107"/>
                  </a:lnTo>
                  <a:lnTo>
                    <a:pt x="10558" y="4583"/>
                  </a:lnTo>
                  <a:lnTo>
                    <a:pt x="9642" y="5500"/>
                  </a:lnTo>
                  <a:lnTo>
                    <a:pt x="9165" y="5023"/>
                  </a:lnTo>
                  <a:lnTo>
                    <a:pt x="7809" y="4583"/>
                  </a:lnTo>
                  <a:lnTo>
                    <a:pt x="7809" y="4107"/>
                  </a:lnTo>
                  <a:lnTo>
                    <a:pt x="7332" y="3667"/>
                  </a:lnTo>
                  <a:lnTo>
                    <a:pt x="6892" y="3190"/>
                  </a:lnTo>
                  <a:lnTo>
                    <a:pt x="5976" y="3190"/>
                  </a:lnTo>
                  <a:lnTo>
                    <a:pt x="5499" y="4107"/>
                  </a:lnTo>
                  <a:lnTo>
                    <a:pt x="5059" y="4107"/>
                  </a:lnTo>
                  <a:lnTo>
                    <a:pt x="5499" y="4583"/>
                  </a:lnTo>
                  <a:lnTo>
                    <a:pt x="5499" y="5023"/>
                  </a:lnTo>
                  <a:lnTo>
                    <a:pt x="5499" y="5500"/>
                  </a:lnTo>
                  <a:lnTo>
                    <a:pt x="5059" y="5940"/>
                  </a:lnTo>
                  <a:lnTo>
                    <a:pt x="4583" y="6856"/>
                  </a:lnTo>
                  <a:lnTo>
                    <a:pt x="4143" y="6856"/>
                  </a:lnTo>
                  <a:lnTo>
                    <a:pt x="3666" y="7333"/>
                  </a:lnTo>
                  <a:lnTo>
                    <a:pt x="4143" y="8249"/>
                  </a:lnTo>
                  <a:lnTo>
                    <a:pt x="4143" y="8689"/>
                  </a:lnTo>
                  <a:lnTo>
                    <a:pt x="4583" y="8689"/>
                  </a:lnTo>
                  <a:lnTo>
                    <a:pt x="5059" y="9606"/>
                  </a:lnTo>
                  <a:lnTo>
                    <a:pt x="5499" y="9166"/>
                  </a:lnTo>
                  <a:lnTo>
                    <a:pt x="6892" y="9166"/>
                  </a:lnTo>
                  <a:lnTo>
                    <a:pt x="6892" y="9606"/>
                  </a:lnTo>
                  <a:lnTo>
                    <a:pt x="6416" y="10082"/>
                  </a:lnTo>
                  <a:lnTo>
                    <a:pt x="5976" y="10082"/>
                  </a:lnTo>
                  <a:lnTo>
                    <a:pt x="4583" y="10522"/>
                  </a:lnTo>
                  <a:lnTo>
                    <a:pt x="3666" y="11439"/>
                  </a:lnTo>
                  <a:lnTo>
                    <a:pt x="2310" y="11915"/>
                  </a:lnTo>
                  <a:lnTo>
                    <a:pt x="3226" y="12355"/>
                  </a:lnTo>
                  <a:lnTo>
                    <a:pt x="2310" y="12355"/>
                  </a:lnTo>
                  <a:lnTo>
                    <a:pt x="2750" y="12832"/>
                  </a:lnTo>
                  <a:lnTo>
                    <a:pt x="477" y="12832"/>
                  </a:lnTo>
                  <a:lnTo>
                    <a:pt x="0" y="13272"/>
                  </a:lnTo>
                  <a:lnTo>
                    <a:pt x="0" y="13748"/>
                  </a:lnTo>
                  <a:lnTo>
                    <a:pt x="1833" y="13748"/>
                  </a:lnTo>
                  <a:lnTo>
                    <a:pt x="2310" y="14188"/>
                  </a:lnTo>
                  <a:lnTo>
                    <a:pt x="917" y="14188"/>
                  </a:lnTo>
                  <a:lnTo>
                    <a:pt x="477" y="14665"/>
                  </a:lnTo>
                  <a:lnTo>
                    <a:pt x="0" y="15581"/>
                  </a:lnTo>
                  <a:lnTo>
                    <a:pt x="477" y="16021"/>
                  </a:lnTo>
                  <a:lnTo>
                    <a:pt x="917" y="15105"/>
                  </a:lnTo>
                  <a:lnTo>
                    <a:pt x="1393" y="15581"/>
                  </a:lnTo>
                  <a:lnTo>
                    <a:pt x="917" y="16498"/>
                  </a:lnTo>
                  <a:lnTo>
                    <a:pt x="917" y="16938"/>
                  </a:lnTo>
                  <a:lnTo>
                    <a:pt x="1393" y="16938"/>
                  </a:lnTo>
                  <a:lnTo>
                    <a:pt x="917" y="17414"/>
                  </a:lnTo>
                  <a:lnTo>
                    <a:pt x="917" y="17414"/>
                  </a:lnTo>
                  <a:lnTo>
                    <a:pt x="2310" y="16938"/>
                  </a:lnTo>
                  <a:lnTo>
                    <a:pt x="2310" y="17414"/>
                  </a:lnTo>
                  <a:lnTo>
                    <a:pt x="2310" y="18331"/>
                  </a:lnTo>
                  <a:lnTo>
                    <a:pt x="3226" y="17414"/>
                  </a:lnTo>
                  <a:lnTo>
                    <a:pt x="3666" y="17414"/>
                  </a:lnTo>
                  <a:lnTo>
                    <a:pt x="4583" y="17854"/>
                  </a:lnTo>
                  <a:lnTo>
                    <a:pt x="5499" y="17854"/>
                  </a:lnTo>
                  <a:lnTo>
                    <a:pt x="5976" y="17414"/>
                  </a:lnTo>
                  <a:lnTo>
                    <a:pt x="6416" y="17854"/>
                  </a:lnTo>
                  <a:lnTo>
                    <a:pt x="7332" y="17854"/>
                  </a:lnTo>
                  <a:lnTo>
                    <a:pt x="7332" y="17414"/>
                  </a:lnTo>
                  <a:lnTo>
                    <a:pt x="7809" y="17414"/>
                  </a:lnTo>
                  <a:lnTo>
                    <a:pt x="8249" y="16938"/>
                  </a:lnTo>
                  <a:lnTo>
                    <a:pt x="8249" y="17414"/>
                  </a:lnTo>
                  <a:lnTo>
                    <a:pt x="8725" y="16938"/>
                  </a:lnTo>
                  <a:lnTo>
                    <a:pt x="9165" y="16498"/>
                  </a:lnTo>
                  <a:lnTo>
                    <a:pt x="12831" y="16498"/>
                  </a:lnTo>
                  <a:lnTo>
                    <a:pt x="13308" y="16938"/>
                  </a:lnTo>
                  <a:lnTo>
                    <a:pt x="14224" y="16498"/>
                  </a:lnTo>
                  <a:lnTo>
                    <a:pt x="14664" y="15581"/>
                  </a:lnTo>
                  <a:lnTo>
                    <a:pt x="14664" y="15105"/>
                  </a:lnTo>
                  <a:lnTo>
                    <a:pt x="15141" y="15105"/>
                  </a:lnTo>
                  <a:lnTo>
                    <a:pt x="15581" y="14665"/>
                  </a:lnTo>
                  <a:lnTo>
                    <a:pt x="15581" y="14188"/>
                  </a:lnTo>
                  <a:lnTo>
                    <a:pt x="16057" y="14188"/>
                  </a:lnTo>
                  <a:lnTo>
                    <a:pt x="16057" y="13748"/>
                  </a:lnTo>
                  <a:lnTo>
                    <a:pt x="16057" y="13272"/>
                  </a:lnTo>
                  <a:lnTo>
                    <a:pt x="16057" y="12832"/>
                  </a:lnTo>
                  <a:lnTo>
                    <a:pt x="16497" y="12355"/>
                  </a:lnTo>
                  <a:lnTo>
                    <a:pt x="16497" y="11915"/>
                  </a:lnTo>
                  <a:lnTo>
                    <a:pt x="16497" y="10999"/>
                  </a:lnTo>
                  <a:lnTo>
                    <a:pt x="16974" y="10522"/>
                  </a:lnTo>
                  <a:lnTo>
                    <a:pt x="16497" y="9606"/>
                  </a:lnTo>
                  <a:lnTo>
                    <a:pt x="16497" y="9166"/>
                  </a:lnTo>
                  <a:lnTo>
                    <a:pt x="16974" y="8689"/>
                  </a:lnTo>
                  <a:lnTo>
                    <a:pt x="16497" y="8249"/>
                  </a:lnTo>
                  <a:lnTo>
                    <a:pt x="16974" y="8249"/>
                  </a:lnTo>
                  <a:lnTo>
                    <a:pt x="16974" y="8689"/>
                  </a:lnTo>
                  <a:lnTo>
                    <a:pt x="17414" y="8249"/>
                  </a:lnTo>
                  <a:lnTo>
                    <a:pt x="16974" y="7333"/>
                  </a:lnTo>
                  <a:lnTo>
                    <a:pt x="16497" y="6856"/>
                  </a:lnTo>
                  <a:lnTo>
                    <a:pt x="16497" y="6416"/>
                  </a:lnTo>
                  <a:lnTo>
                    <a:pt x="15581" y="5940"/>
                  </a:lnTo>
                  <a:lnTo>
                    <a:pt x="14664" y="5940"/>
                  </a:lnTo>
                  <a:lnTo>
                    <a:pt x="14224" y="6416"/>
                  </a:lnTo>
                  <a:lnTo>
                    <a:pt x="13748" y="6416"/>
                  </a:lnTo>
                  <a:lnTo>
                    <a:pt x="13308" y="5940"/>
                  </a:lnTo>
                  <a:lnTo>
                    <a:pt x="12831" y="5500"/>
                  </a:lnTo>
                  <a:lnTo>
                    <a:pt x="12391" y="5023"/>
                  </a:lnTo>
                  <a:lnTo>
                    <a:pt x="11915" y="4583"/>
                  </a:lnTo>
                  <a:lnTo>
                    <a:pt x="12391" y="4107"/>
                  </a:lnTo>
                  <a:lnTo>
                    <a:pt x="12391" y="3667"/>
                  </a:lnTo>
                  <a:lnTo>
                    <a:pt x="12831" y="3667"/>
                  </a:lnTo>
                  <a:lnTo>
                    <a:pt x="13308" y="4107"/>
                  </a:lnTo>
                  <a:lnTo>
                    <a:pt x="13748" y="3667"/>
                  </a:lnTo>
                  <a:lnTo>
                    <a:pt x="13748" y="3190"/>
                  </a:lnTo>
                  <a:lnTo>
                    <a:pt x="14224" y="2750"/>
                  </a:lnTo>
                  <a:lnTo>
                    <a:pt x="14664" y="1834"/>
                  </a:lnTo>
                  <a:lnTo>
                    <a:pt x="16057" y="1834"/>
                  </a:lnTo>
                  <a:lnTo>
                    <a:pt x="15581" y="1357"/>
                  </a:lnTo>
                  <a:lnTo>
                    <a:pt x="16497" y="1357"/>
                  </a:lnTo>
                  <a:lnTo>
                    <a:pt x="16974" y="917"/>
                  </a:lnTo>
                  <a:lnTo>
                    <a:pt x="16497" y="441"/>
                  </a:lnTo>
                  <a:lnTo>
                    <a:pt x="16057" y="1"/>
                  </a:lnTo>
                  <a:lnTo>
                    <a:pt x="16057" y="441"/>
                  </a:lnTo>
                  <a:lnTo>
                    <a:pt x="14664" y="441"/>
                  </a:lnTo>
                  <a:lnTo>
                    <a:pt x="13748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62" name="Google Shape;1262;p58"/>
            <p:cNvSpPr/>
            <p:nvPr/>
          </p:nvSpPr>
          <p:spPr>
            <a:xfrm>
              <a:off x="1111325" y="3033450"/>
              <a:ext cx="34850" cy="22950"/>
            </a:xfrm>
            <a:custGeom>
              <a:avLst/>
              <a:gdLst/>
              <a:ahLst/>
              <a:cxnLst/>
              <a:rect l="l" t="t" r="r" b="b"/>
              <a:pathLst>
                <a:path w="1394" h="918" extrusionOk="0">
                  <a:moveTo>
                    <a:pt x="1394" y="1"/>
                  </a:moveTo>
                  <a:lnTo>
                    <a:pt x="1" y="917"/>
                  </a:lnTo>
                  <a:lnTo>
                    <a:pt x="477" y="917"/>
                  </a:lnTo>
                  <a:lnTo>
                    <a:pt x="1394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63" name="Google Shape;1263;p58"/>
            <p:cNvSpPr/>
            <p:nvPr/>
          </p:nvSpPr>
          <p:spPr>
            <a:xfrm>
              <a:off x="1386275" y="2643950"/>
              <a:ext cx="206250" cy="172325"/>
            </a:xfrm>
            <a:custGeom>
              <a:avLst/>
              <a:gdLst/>
              <a:ahLst/>
              <a:cxnLst/>
              <a:rect l="l" t="t" r="r" b="b"/>
              <a:pathLst>
                <a:path w="8250" h="6893" extrusionOk="0">
                  <a:moveTo>
                    <a:pt x="5060" y="0"/>
                  </a:moveTo>
                  <a:lnTo>
                    <a:pt x="4583" y="477"/>
                  </a:lnTo>
                  <a:lnTo>
                    <a:pt x="2750" y="477"/>
                  </a:lnTo>
                  <a:lnTo>
                    <a:pt x="2310" y="1393"/>
                  </a:lnTo>
                  <a:lnTo>
                    <a:pt x="1834" y="1833"/>
                  </a:lnTo>
                  <a:lnTo>
                    <a:pt x="1834" y="2310"/>
                  </a:lnTo>
                  <a:lnTo>
                    <a:pt x="1394" y="2750"/>
                  </a:lnTo>
                  <a:lnTo>
                    <a:pt x="917" y="2310"/>
                  </a:lnTo>
                  <a:lnTo>
                    <a:pt x="477" y="2310"/>
                  </a:lnTo>
                  <a:lnTo>
                    <a:pt x="477" y="2750"/>
                  </a:lnTo>
                  <a:lnTo>
                    <a:pt x="1" y="3226"/>
                  </a:lnTo>
                  <a:lnTo>
                    <a:pt x="477" y="3666"/>
                  </a:lnTo>
                  <a:lnTo>
                    <a:pt x="917" y="4143"/>
                  </a:lnTo>
                  <a:lnTo>
                    <a:pt x="1394" y="4583"/>
                  </a:lnTo>
                  <a:lnTo>
                    <a:pt x="1834" y="5059"/>
                  </a:lnTo>
                  <a:lnTo>
                    <a:pt x="2310" y="4583"/>
                  </a:lnTo>
                  <a:lnTo>
                    <a:pt x="3667" y="4583"/>
                  </a:lnTo>
                  <a:lnTo>
                    <a:pt x="4583" y="5059"/>
                  </a:lnTo>
                  <a:lnTo>
                    <a:pt x="4583" y="5499"/>
                  </a:lnTo>
                  <a:lnTo>
                    <a:pt x="5060" y="5976"/>
                  </a:lnTo>
                  <a:lnTo>
                    <a:pt x="5500" y="6892"/>
                  </a:lnTo>
                  <a:lnTo>
                    <a:pt x="5976" y="6416"/>
                  </a:lnTo>
                  <a:lnTo>
                    <a:pt x="6416" y="5976"/>
                  </a:lnTo>
                  <a:lnTo>
                    <a:pt x="7333" y="5976"/>
                  </a:lnTo>
                  <a:lnTo>
                    <a:pt x="7333" y="4583"/>
                  </a:lnTo>
                  <a:lnTo>
                    <a:pt x="7809" y="4143"/>
                  </a:lnTo>
                  <a:lnTo>
                    <a:pt x="7809" y="4583"/>
                  </a:lnTo>
                  <a:lnTo>
                    <a:pt x="7809" y="5059"/>
                  </a:lnTo>
                  <a:lnTo>
                    <a:pt x="8249" y="5059"/>
                  </a:lnTo>
                  <a:lnTo>
                    <a:pt x="8249" y="4583"/>
                  </a:lnTo>
                  <a:lnTo>
                    <a:pt x="8249" y="4143"/>
                  </a:lnTo>
                  <a:lnTo>
                    <a:pt x="7809" y="3666"/>
                  </a:lnTo>
                  <a:lnTo>
                    <a:pt x="7333" y="4143"/>
                  </a:lnTo>
                  <a:lnTo>
                    <a:pt x="6893" y="3666"/>
                  </a:lnTo>
                  <a:lnTo>
                    <a:pt x="7333" y="3226"/>
                  </a:lnTo>
                  <a:lnTo>
                    <a:pt x="7809" y="3226"/>
                  </a:lnTo>
                  <a:lnTo>
                    <a:pt x="7809" y="2750"/>
                  </a:lnTo>
                  <a:lnTo>
                    <a:pt x="7809" y="2310"/>
                  </a:lnTo>
                  <a:lnTo>
                    <a:pt x="7333" y="1393"/>
                  </a:lnTo>
                  <a:lnTo>
                    <a:pt x="6893" y="917"/>
                  </a:lnTo>
                  <a:lnTo>
                    <a:pt x="6893" y="477"/>
                  </a:lnTo>
                  <a:lnTo>
                    <a:pt x="5500" y="477"/>
                  </a:lnTo>
                  <a:lnTo>
                    <a:pt x="550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64" name="Google Shape;1264;p58"/>
            <p:cNvSpPr/>
            <p:nvPr/>
          </p:nvSpPr>
          <p:spPr>
            <a:xfrm>
              <a:off x="2554825" y="4511775"/>
              <a:ext cx="103575" cy="171425"/>
            </a:xfrm>
            <a:custGeom>
              <a:avLst/>
              <a:gdLst/>
              <a:ahLst/>
              <a:cxnLst/>
              <a:rect l="l" t="t" r="r" b="b"/>
              <a:pathLst>
                <a:path w="4143" h="6857" extrusionOk="0">
                  <a:moveTo>
                    <a:pt x="1833" y="1"/>
                  </a:moveTo>
                  <a:lnTo>
                    <a:pt x="1393" y="441"/>
                  </a:lnTo>
                  <a:lnTo>
                    <a:pt x="917" y="917"/>
                  </a:lnTo>
                  <a:lnTo>
                    <a:pt x="477" y="1357"/>
                  </a:lnTo>
                  <a:lnTo>
                    <a:pt x="0" y="1834"/>
                  </a:lnTo>
                  <a:lnTo>
                    <a:pt x="477" y="2274"/>
                  </a:lnTo>
                  <a:lnTo>
                    <a:pt x="477" y="2750"/>
                  </a:lnTo>
                  <a:lnTo>
                    <a:pt x="477" y="3190"/>
                  </a:lnTo>
                  <a:lnTo>
                    <a:pt x="477" y="3667"/>
                  </a:lnTo>
                  <a:lnTo>
                    <a:pt x="477" y="4107"/>
                  </a:lnTo>
                  <a:lnTo>
                    <a:pt x="917" y="4107"/>
                  </a:lnTo>
                  <a:lnTo>
                    <a:pt x="477" y="4583"/>
                  </a:lnTo>
                  <a:lnTo>
                    <a:pt x="917" y="5023"/>
                  </a:lnTo>
                  <a:lnTo>
                    <a:pt x="917" y="5500"/>
                  </a:lnTo>
                  <a:lnTo>
                    <a:pt x="917" y="5940"/>
                  </a:lnTo>
                  <a:lnTo>
                    <a:pt x="1393" y="6416"/>
                  </a:lnTo>
                  <a:lnTo>
                    <a:pt x="1833" y="6416"/>
                  </a:lnTo>
                  <a:lnTo>
                    <a:pt x="2310" y="6856"/>
                  </a:lnTo>
                  <a:lnTo>
                    <a:pt x="2310" y="6416"/>
                  </a:lnTo>
                  <a:lnTo>
                    <a:pt x="2750" y="5940"/>
                  </a:lnTo>
                  <a:lnTo>
                    <a:pt x="2750" y="5500"/>
                  </a:lnTo>
                  <a:lnTo>
                    <a:pt x="3226" y="4583"/>
                  </a:lnTo>
                  <a:lnTo>
                    <a:pt x="3226" y="4107"/>
                  </a:lnTo>
                  <a:lnTo>
                    <a:pt x="3226" y="3667"/>
                  </a:lnTo>
                  <a:lnTo>
                    <a:pt x="3666" y="3190"/>
                  </a:lnTo>
                  <a:lnTo>
                    <a:pt x="4143" y="2274"/>
                  </a:lnTo>
                  <a:lnTo>
                    <a:pt x="4143" y="1357"/>
                  </a:lnTo>
                  <a:lnTo>
                    <a:pt x="3666" y="917"/>
                  </a:lnTo>
                  <a:lnTo>
                    <a:pt x="3666" y="441"/>
                  </a:lnTo>
                  <a:lnTo>
                    <a:pt x="3666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65" name="Google Shape;1265;p58"/>
            <p:cNvSpPr/>
            <p:nvPr/>
          </p:nvSpPr>
          <p:spPr>
            <a:xfrm>
              <a:off x="2486075" y="4695075"/>
              <a:ext cx="172325" cy="308900"/>
            </a:xfrm>
            <a:custGeom>
              <a:avLst/>
              <a:gdLst/>
              <a:ahLst/>
              <a:cxnLst/>
              <a:rect l="l" t="t" r="r" b="b"/>
              <a:pathLst>
                <a:path w="6893" h="12356" extrusionOk="0">
                  <a:moveTo>
                    <a:pt x="5060" y="1"/>
                  </a:moveTo>
                  <a:lnTo>
                    <a:pt x="4583" y="917"/>
                  </a:lnTo>
                  <a:lnTo>
                    <a:pt x="4143" y="917"/>
                  </a:lnTo>
                  <a:lnTo>
                    <a:pt x="4143" y="1357"/>
                  </a:lnTo>
                  <a:lnTo>
                    <a:pt x="3227" y="1357"/>
                  </a:lnTo>
                  <a:lnTo>
                    <a:pt x="2750" y="1834"/>
                  </a:lnTo>
                  <a:lnTo>
                    <a:pt x="1394" y="1834"/>
                  </a:lnTo>
                  <a:lnTo>
                    <a:pt x="917" y="2274"/>
                  </a:lnTo>
                  <a:lnTo>
                    <a:pt x="477" y="1834"/>
                  </a:lnTo>
                  <a:lnTo>
                    <a:pt x="477" y="2274"/>
                  </a:lnTo>
                  <a:lnTo>
                    <a:pt x="1" y="3190"/>
                  </a:lnTo>
                  <a:lnTo>
                    <a:pt x="1" y="3667"/>
                  </a:lnTo>
                  <a:lnTo>
                    <a:pt x="1" y="4107"/>
                  </a:lnTo>
                  <a:lnTo>
                    <a:pt x="477" y="5023"/>
                  </a:lnTo>
                  <a:lnTo>
                    <a:pt x="477" y="5500"/>
                  </a:lnTo>
                  <a:lnTo>
                    <a:pt x="477" y="6416"/>
                  </a:lnTo>
                  <a:lnTo>
                    <a:pt x="2310" y="6416"/>
                  </a:lnTo>
                  <a:lnTo>
                    <a:pt x="1394" y="6856"/>
                  </a:lnTo>
                  <a:lnTo>
                    <a:pt x="917" y="7333"/>
                  </a:lnTo>
                  <a:lnTo>
                    <a:pt x="1394" y="7773"/>
                  </a:lnTo>
                  <a:lnTo>
                    <a:pt x="1394" y="8249"/>
                  </a:lnTo>
                  <a:lnTo>
                    <a:pt x="917" y="8689"/>
                  </a:lnTo>
                  <a:lnTo>
                    <a:pt x="477" y="8689"/>
                  </a:lnTo>
                  <a:lnTo>
                    <a:pt x="917" y="9166"/>
                  </a:lnTo>
                  <a:lnTo>
                    <a:pt x="477" y="10522"/>
                  </a:lnTo>
                  <a:lnTo>
                    <a:pt x="917" y="10999"/>
                  </a:lnTo>
                  <a:lnTo>
                    <a:pt x="917" y="11439"/>
                  </a:lnTo>
                  <a:lnTo>
                    <a:pt x="917" y="11915"/>
                  </a:lnTo>
                  <a:lnTo>
                    <a:pt x="1834" y="12355"/>
                  </a:lnTo>
                  <a:lnTo>
                    <a:pt x="2750" y="12355"/>
                  </a:lnTo>
                  <a:lnTo>
                    <a:pt x="2750" y="11439"/>
                  </a:lnTo>
                  <a:lnTo>
                    <a:pt x="2750" y="10999"/>
                  </a:lnTo>
                  <a:lnTo>
                    <a:pt x="3227" y="10522"/>
                  </a:lnTo>
                  <a:lnTo>
                    <a:pt x="4583" y="10999"/>
                  </a:lnTo>
                  <a:lnTo>
                    <a:pt x="5060" y="10999"/>
                  </a:lnTo>
                  <a:lnTo>
                    <a:pt x="5500" y="11439"/>
                  </a:lnTo>
                  <a:lnTo>
                    <a:pt x="5976" y="10999"/>
                  </a:lnTo>
                  <a:lnTo>
                    <a:pt x="5976" y="10522"/>
                  </a:lnTo>
                  <a:lnTo>
                    <a:pt x="5976" y="9606"/>
                  </a:lnTo>
                  <a:lnTo>
                    <a:pt x="5500" y="8689"/>
                  </a:lnTo>
                  <a:lnTo>
                    <a:pt x="5976" y="7333"/>
                  </a:lnTo>
                  <a:lnTo>
                    <a:pt x="5976" y="6856"/>
                  </a:lnTo>
                  <a:lnTo>
                    <a:pt x="5976" y="6416"/>
                  </a:lnTo>
                  <a:lnTo>
                    <a:pt x="5976" y="5940"/>
                  </a:lnTo>
                  <a:lnTo>
                    <a:pt x="5976" y="5500"/>
                  </a:lnTo>
                  <a:lnTo>
                    <a:pt x="5976" y="5023"/>
                  </a:lnTo>
                  <a:lnTo>
                    <a:pt x="6416" y="5023"/>
                  </a:lnTo>
                  <a:lnTo>
                    <a:pt x="6893" y="4583"/>
                  </a:lnTo>
                  <a:lnTo>
                    <a:pt x="6893" y="4107"/>
                  </a:lnTo>
                  <a:lnTo>
                    <a:pt x="6416" y="4107"/>
                  </a:lnTo>
                  <a:lnTo>
                    <a:pt x="6893" y="3190"/>
                  </a:lnTo>
                  <a:lnTo>
                    <a:pt x="6893" y="2274"/>
                  </a:lnTo>
                  <a:lnTo>
                    <a:pt x="6416" y="2750"/>
                  </a:lnTo>
                  <a:lnTo>
                    <a:pt x="6416" y="2274"/>
                  </a:lnTo>
                  <a:lnTo>
                    <a:pt x="5976" y="1834"/>
                  </a:lnTo>
                  <a:lnTo>
                    <a:pt x="6416" y="1834"/>
                  </a:lnTo>
                  <a:lnTo>
                    <a:pt x="5500" y="917"/>
                  </a:lnTo>
                  <a:lnTo>
                    <a:pt x="5060" y="917"/>
                  </a:lnTo>
                  <a:lnTo>
                    <a:pt x="506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66" name="Google Shape;1266;p58"/>
            <p:cNvSpPr/>
            <p:nvPr/>
          </p:nvSpPr>
          <p:spPr>
            <a:xfrm>
              <a:off x="2933350" y="5095600"/>
              <a:ext cx="343700" cy="218150"/>
            </a:xfrm>
            <a:custGeom>
              <a:avLst/>
              <a:gdLst/>
              <a:ahLst/>
              <a:cxnLst/>
              <a:rect l="l" t="t" r="r" b="b"/>
              <a:pathLst>
                <a:path w="13748" h="8726" extrusionOk="0">
                  <a:moveTo>
                    <a:pt x="13748" y="0"/>
                  </a:moveTo>
                  <a:lnTo>
                    <a:pt x="12831" y="477"/>
                  </a:lnTo>
                  <a:lnTo>
                    <a:pt x="11438" y="477"/>
                  </a:lnTo>
                  <a:lnTo>
                    <a:pt x="10998" y="1393"/>
                  </a:lnTo>
                  <a:lnTo>
                    <a:pt x="10522" y="917"/>
                  </a:lnTo>
                  <a:lnTo>
                    <a:pt x="10082" y="917"/>
                  </a:lnTo>
                  <a:lnTo>
                    <a:pt x="9605" y="1393"/>
                  </a:lnTo>
                  <a:lnTo>
                    <a:pt x="8249" y="1393"/>
                  </a:lnTo>
                  <a:lnTo>
                    <a:pt x="7332" y="1833"/>
                  </a:lnTo>
                  <a:lnTo>
                    <a:pt x="6416" y="1833"/>
                  </a:lnTo>
                  <a:lnTo>
                    <a:pt x="5499" y="1393"/>
                  </a:lnTo>
                  <a:lnTo>
                    <a:pt x="4106" y="1393"/>
                  </a:lnTo>
                  <a:lnTo>
                    <a:pt x="3666" y="917"/>
                  </a:lnTo>
                  <a:lnTo>
                    <a:pt x="2750" y="917"/>
                  </a:lnTo>
                  <a:lnTo>
                    <a:pt x="1833" y="1393"/>
                  </a:lnTo>
                  <a:lnTo>
                    <a:pt x="1833" y="917"/>
                  </a:lnTo>
                  <a:lnTo>
                    <a:pt x="1356" y="477"/>
                  </a:lnTo>
                  <a:lnTo>
                    <a:pt x="917" y="917"/>
                  </a:lnTo>
                  <a:lnTo>
                    <a:pt x="440" y="917"/>
                  </a:lnTo>
                  <a:lnTo>
                    <a:pt x="440" y="1833"/>
                  </a:lnTo>
                  <a:lnTo>
                    <a:pt x="0" y="2310"/>
                  </a:lnTo>
                  <a:lnTo>
                    <a:pt x="0" y="2750"/>
                  </a:lnTo>
                  <a:lnTo>
                    <a:pt x="440" y="3226"/>
                  </a:lnTo>
                  <a:lnTo>
                    <a:pt x="1356" y="3666"/>
                  </a:lnTo>
                  <a:lnTo>
                    <a:pt x="1833" y="3666"/>
                  </a:lnTo>
                  <a:lnTo>
                    <a:pt x="2750" y="4143"/>
                  </a:lnTo>
                  <a:lnTo>
                    <a:pt x="4106" y="4583"/>
                  </a:lnTo>
                  <a:lnTo>
                    <a:pt x="4583" y="5059"/>
                  </a:lnTo>
                  <a:lnTo>
                    <a:pt x="5022" y="5976"/>
                  </a:lnTo>
                  <a:lnTo>
                    <a:pt x="5939" y="5976"/>
                  </a:lnTo>
                  <a:lnTo>
                    <a:pt x="6416" y="6416"/>
                  </a:lnTo>
                  <a:lnTo>
                    <a:pt x="7772" y="6416"/>
                  </a:lnTo>
                  <a:lnTo>
                    <a:pt x="8689" y="6892"/>
                  </a:lnTo>
                  <a:lnTo>
                    <a:pt x="8689" y="7332"/>
                  </a:lnTo>
                  <a:lnTo>
                    <a:pt x="9165" y="8249"/>
                  </a:lnTo>
                  <a:lnTo>
                    <a:pt x="10082" y="8725"/>
                  </a:lnTo>
                  <a:lnTo>
                    <a:pt x="10522" y="8249"/>
                  </a:lnTo>
                  <a:lnTo>
                    <a:pt x="11915" y="8725"/>
                  </a:lnTo>
                  <a:lnTo>
                    <a:pt x="11438" y="7332"/>
                  </a:lnTo>
                  <a:lnTo>
                    <a:pt x="12831" y="6892"/>
                  </a:lnTo>
                  <a:lnTo>
                    <a:pt x="12355" y="5976"/>
                  </a:lnTo>
                  <a:lnTo>
                    <a:pt x="11915" y="5976"/>
                  </a:lnTo>
                  <a:lnTo>
                    <a:pt x="12355" y="5499"/>
                  </a:lnTo>
                  <a:lnTo>
                    <a:pt x="11915" y="5499"/>
                  </a:lnTo>
                  <a:lnTo>
                    <a:pt x="11915" y="5059"/>
                  </a:lnTo>
                  <a:lnTo>
                    <a:pt x="11915" y="4583"/>
                  </a:lnTo>
                  <a:lnTo>
                    <a:pt x="12355" y="4143"/>
                  </a:lnTo>
                  <a:lnTo>
                    <a:pt x="12355" y="3666"/>
                  </a:lnTo>
                  <a:lnTo>
                    <a:pt x="12355" y="3226"/>
                  </a:lnTo>
                  <a:lnTo>
                    <a:pt x="12355" y="2750"/>
                  </a:lnTo>
                  <a:lnTo>
                    <a:pt x="12831" y="1833"/>
                  </a:lnTo>
                  <a:lnTo>
                    <a:pt x="13271" y="1833"/>
                  </a:lnTo>
                  <a:lnTo>
                    <a:pt x="13748" y="917"/>
                  </a:lnTo>
                  <a:lnTo>
                    <a:pt x="13748" y="477"/>
                  </a:lnTo>
                  <a:lnTo>
                    <a:pt x="13748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67" name="Google Shape;1267;p58"/>
            <p:cNvSpPr/>
            <p:nvPr/>
          </p:nvSpPr>
          <p:spPr>
            <a:xfrm>
              <a:off x="1627325" y="2918900"/>
              <a:ext cx="33925" cy="22925"/>
            </a:xfrm>
            <a:custGeom>
              <a:avLst/>
              <a:gdLst/>
              <a:ahLst/>
              <a:cxnLst/>
              <a:rect l="l" t="t" r="r" b="b"/>
              <a:pathLst>
                <a:path w="1357" h="917" extrusionOk="0">
                  <a:moveTo>
                    <a:pt x="0" y="0"/>
                  </a:moveTo>
                  <a:lnTo>
                    <a:pt x="0" y="917"/>
                  </a:lnTo>
                  <a:lnTo>
                    <a:pt x="917" y="917"/>
                  </a:lnTo>
                  <a:lnTo>
                    <a:pt x="1357" y="477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68" name="Google Shape;1268;p58"/>
            <p:cNvSpPr/>
            <p:nvPr/>
          </p:nvSpPr>
          <p:spPr>
            <a:xfrm>
              <a:off x="1787700" y="3331325"/>
              <a:ext cx="33950" cy="11925"/>
            </a:xfrm>
            <a:custGeom>
              <a:avLst/>
              <a:gdLst/>
              <a:ahLst/>
              <a:cxnLst/>
              <a:rect l="l" t="t" r="r" b="b"/>
              <a:pathLst>
                <a:path w="1358" h="477" extrusionOk="0">
                  <a:moveTo>
                    <a:pt x="1" y="0"/>
                  </a:moveTo>
                  <a:lnTo>
                    <a:pt x="441" y="477"/>
                  </a:lnTo>
                  <a:lnTo>
                    <a:pt x="1357" y="477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69" name="Google Shape;1269;p58"/>
            <p:cNvSpPr/>
            <p:nvPr/>
          </p:nvSpPr>
          <p:spPr>
            <a:xfrm>
              <a:off x="1936175" y="2197600"/>
              <a:ext cx="22950" cy="33950"/>
            </a:xfrm>
            <a:custGeom>
              <a:avLst/>
              <a:gdLst/>
              <a:ahLst/>
              <a:cxnLst/>
              <a:rect l="l" t="t" r="r" b="b"/>
              <a:pathLst>
                <a:path w="918" h="1358" extrusionOk="0">
                  <a:moveTo>
                    <a:pt x="917" y="1"/>
                  </a:moveTo>
                  <a:lnTo>
                    <a:pt x="477" y="441"/>
                  </a:lnTo>
                  <a:lnTo>
                    <a:pt x="1" y="441"/>
                  </a:lnTo>
                  <a:lnTo>
                    <a:pt x="477" y="917"/>
                  </a:lnTo>
                  <a:lnTo>
                    <a:pt x="917" y="1357"/>
                  </a:lnTo>
                  <a:lnTo>
                    <a:pt x="917" y="917"/>
                  </a:lnTo>
                  <a:lnTo>
                    <a:pt x="917" y="441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70" name="Google Shape;1270;p58"/>
            <p:cNvSpPr/>
            <p:nvPr/>
          </p:nvSpPr>
          <p:spPr>
            <a:xfrm>
              <a:off x="2096575" y="2037225"/>
              <a:ext cx="34850" cy="102675"/>
            </a:xfrm>
            <a:custGeom>
              <a:avLst/>
              <a:gdLst/>
              <a:ahLst/>
              <a:cxnLst/>
              <a:rect l="l" t="t" r="r" b="b"/>
              <a:pathLst>
                <a:path w="1394" h="4107" extrusionOk="0">
                  <a:moveTo>
                    <a:pt x="1393" y="0"/>
                  </a:moveTo>
                  <a:lnTo>
                    <a:pt x="917" y="1357"/>
                  </a:lnTo>
                  <a:lnTo>
                    <a:pt x="917" y="1833"/>
                  </a:lnTo>
                  <a:lnTo>
                    <a:pt x="0" y="1833"/>
                  </a:lnTo>
                  <a:lnTo>
                    <a:pt x="0" y="2750"/>
                  </a:lnTo>
                  <a:lnTo>
                    <a:pt x="477" y="3190"/>
                  </a:lnTo>
                  <a:lnTo>
                    <a:pt x="477" y="3629"/>
                  </a:lnTo>
                  <a:lnTo>
                    <a:pt x="917" y="3190"/>
                  </a:lnTo>
                  <a:lnTo>
                    <a:pt x="917" y="2750"/>
                  </a:lnTo>
                  <a:lnTo>
                    <a:pt x="1393" y="2273"/>
                  </a:lnTo>
                  <a:lnTo>
                    <a:pt x="1393" y="1833"/>
                  </a:lnTo>
                  <a:lnTo>
                    <a:pt x="1393" y="1357"/>
                  </a:lnTo>
                  <a:lnTo>
                    <a:pt x="1393" y="917"/>
                  </a:lnTo>
                  <a:lnTo>
                    <a:pt x="1393" y="0"/>
                  </a:lnTo>
                  <a:close/>
                  <a:moveTo>
                    <a:pt x="477" y="3629"/>
                  </a:moveTo>
                  <a:lnTo>
                    <a:pt x="0" y="4106"/>
                  </a:lnTo>
                  <a:lnTo>
                    <a:pt x="0" y="4106"/>
                  </a:lnTo>
                  <a:lnTo>
                    <a:pt x="477" y="3666"/>
                  </a:lnTo>
                  <a:lnTo>
                    <a:pt x="477" y="3629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71" name="Google Shape;1271;p58"/>
            <p:cNvSpPr/>
            <p:nvPr/>
          </p:nvSpPr>
          <p:spPr>
            <a:xfrm>
              <a:off x="1627325" y="2231525"/>
              <a:ext cx="79750" cy="80675"/>
            </a:xfrm>
            <a:custGeom>
              <a:avLst/>
              <a:gdLst/>
              <a:ahLst/>
              <a:cxnLst/>
              <a:rect l="l" t="t" r="r" b="b"/>
              <a:pathLst>
                <a:path w="3190" h="3227" extrusionOk="0">
                  <a:moveTo>
                    <a:pt x="3190" y="0"/>
                  </a:moveTo>
                  <a:lnTo>
                    <a:pt x="2750" y="477"/>
                  </a:lnTo>
                  <a:lnTo>
                    <a:pt x="1357" y="477"/>
                  </a:lnTo>
                  <a:lnTo>
                    <a:pt x="1357" y="1393"/>
                  </a:lnTo>
                  <a:lnTo>
                    <a:pt x="917" y="917"/>
                  </a:lnTo>
                  <a:lnTo>
                    <a:pt x="917" y="477"/>
                  </a:lnTo>
                  <a:lnTo>
                    <a:pt x="440" y="917"/>
                  </a:lnTo>
                  <a:lnTo>
                    <a:pt x="440" y="1393"/>
                  </a:lnTo>
                  <a:lnTo>
                    <a:pt x="0" y="2310"/>
                  </a:lnTo>
                  <a:lnTo>
                    <a:pt x="0" y="3226"/>
                  </a:lnTo>
                  <a:lnTo>
                    <a:pt x="440" y="2310"/>
                  </a:lnTo>
                  <a:lnTo>
                    <a:pt x="917" y="1833"/>
                  </a:lnTo>
                  <a:lnTo>
                    <a:pt x="1357" y="2310"/>
                  </a:lnTo>
                  <a:lnTo>
                    <a:pt x="1357" y="2750"/>
                  </a:lnTo>
                  <a:lnTo>
                    <a:pt x="1833" y="2310"/>
                  </a:lnTo>
                  <a:lnTo>
                    <a:pt x="1833" y="1833"/>
                  </a:lnTo>
                  <a:lnTo>
                    <a:pt x="2273" y="1393"/>
                  </a:lnTo>
                  <a:lnTo>
                    <a:pt x="2750" y="1393"/>
                  </a:lnTo>
                  <a:lnTo>
                    <a:pt x="2750" y="917"/>
                  </a:lnTo>
                  <a:lnTo>
                    <a:pt x="3190" y="477"/>
                  </a:lnTo>
                  <a:lnTo>
                    <a:pt x="319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72" name="Google Shape;1272;p58"/>
            <p:cNvSpPr/>
            <p:nvPr/>
          </p:nvSpPr>
          <p:spPr>
            <a:xfrm>
              <a:off x="1650225" y="2793325"/>
              <a:ext cx="33950" cy="33950"/>
            </a:xfrm>
            <a:custGeom>
              <a:avLst/>
              <a:gdLst/>
              <a:ahLst/>
              <a:cxnLst/>
              <a:rect l="l" t="t" r="r" b="b"/>
              <a:pathLst>
                <a:path w="1358" h="1358" extrusionOk="0">
                  <a:moveTo>
                    <a:pt x="917" y="1"/>
                  </a:moveTo>
                  <a:lnTo>
                    <a:pt x="441" y="441"/>
                  </a:lnTo>
                  <a:lnTo>
                    <a:pt x="1" y="1357"/>
                  </a:lnTo>
                  <a:lnTo>
                    <a:pt x="441" y="1357"/>
                  </a:lnTo>
                  <a:lnTo>
                    <a:pt x="1357" y="917"/>
                  </a:lnTo>
                  <a:lnTo>
                    <a:pt x="1357" y="441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73" name="Google Shape;1273;p58"/>
            <p:cNvSpPr/>
            <p:nvPr/>
          </p:nvSpPr>
          <p:spPr>
            <a:xfrm>
              <a:off x="1638325" y="2346075"/>
              <a:ext cx="34850" cy="34850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1393" y="1"/>
                  </a:moveTo>
                  <a:lnTo>
                    <a:pt x="0" y="477"/>
                  </a:lnTo>
                  <a:lnTo>
                    <a:pt x="477" y="917"/>
                  </a:lnTo>
                  <a:lnTo>
                    <a:pt x="477" y="1394"/>
                  </a:lnTo>
                  <a:lnTo>
                    <a:pt x="1393" y="917"/>
                  </a:lnTo>
                  <a:lnTo>
                    <a:pt x="1393" y="477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74" name="Google Shape;1274;p58"/>
            <p:cNvSpPr/>
            <p:nvPr/>
          </p:nvSpPr>
          <p:spPr>
            <a:xfrm>
              <a:off x="1661225" y="2335075"/>
              <a:ext cx="34850" cy="79775"/>
            </a:xfrm>
            <a:custGeom>
              <a:avLst/>
              <a:gdLst/>
              <a:ahLst/>
              <a:cxnLst/>
              <a:rect l="l" t="t" r="r" b="b"/>
              <a:pathLst>
                <a:path w="1394" h="3191" extrusionOk="0">
                  <a:moveTo>
                    <a:pt x="1394" y="1"/>
                  </a:moveTo>
                  <a:lnTo>
                    <a:pt x="917" y="917"/>
                  </a:lnTo>
                  <a:lnTo>
                    <a:pt x="477" y="1357"/>
                  </a:lnTo>
                  <a:lnTo>
                    <a:pt x="1" y="2274"/>
                  </a:lnTo>
                  <a:lnTo>
                    <a:pt x="477" y="2750"/>
                  </a:lnTo>
                  <a:lnTo>
                    <a:pt x="477" y="3190"/>
                  </a:lnTo>
                  <a:lnTo>
                    <a:pt x="917" y="2274"/>
                  </a:lnTo>
                  <a:lnTo>
                    <a:pt x="917" y="1834"/>
                  </a:lnTo>
                  <a:lnTo>
                    <a:pt x="917" y="1357"/>
                  </a:lnTo>
                  <a:lnTo>
                    <a:pt x="1394" y="917"/>
                  </a:lnTo>
                  <a:lnTo>
                    <a:pt x="1394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75" name="Google Shape;1275;p58"/>
            <p:cNvSpPr/>
            <p:nvPr/>
          </p:nvSpPr>
          <p:spPr>
            <a:xfrm>
              <a:off x="1650225" y="2506475"/>
              <a:ext cx="25" cy="11925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477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76" name="Google Shape;1276;p58"/>
            <p:cNvSpPr/>
            <p:nvPr/>
          </p:nvSpPr>
          <p:spPr>
            <a:xfrm>
              <a:off x="1638325" y="2472550"/>
              <a:ext cx="11925" cy="11025"/>
            </a:xfrm>
            <a:custGeom>
              <a:avLst/>
              <a:gdLst/>
              <a:ahLst/>
              <a:cxnLst/>
              <a:rect l="l" t="t" r="r" b="b"/>
              <a:pathLst>
                <a:path w="477" h="441" extrusionOk="0">
                  <a:moveTo>
                    <a:pt x="477" y="1"/>
                  </a:moveTo>
                  <a:lnTo>
                    <a:pt x="0" y="441"/>
                  </a:lnTo>
                  <a:lnTo>
                    <a:pt x="477" y="44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77" name="Google Shape;1277;p58"/>
            <p:cNvSpPr/>
            <p:nvPr/>
          </p:nvSpPr>
          <p:spPr>
            <a:xfrm>
              <a:off x="1638325" y="2483550"/>
              <a:ext cx="34850" cy="22950"/>
            </a:xfrm>
            <a:custGeom>
              <a:avLst/>
              <a:gdLst/>
              <a:ahLst/>
              <a:cxnLst/>
              <a:rect l="l" t="t" r="r" b="b"/>
              <a:pathLst>
                <a:path w="1394" h="918" extrusionOk="0">
                  <a:moveTo>
                    <a:pt x="477" y="1"/>
                  </a:moveTo>
                  <a:lnTo>
                    <a:pt x="477" y="477"/>
                  </a:lnTo>
                  <a:lnTo>
                    <a:pt x="0" y="917"/>
                  </a:lnTo>
                  <a:lnTo>
                    <a:pt x="1393" y="917"/>
                  </a:lnTo>
                  <a:lnTo>
                    <a:pt x="917" y="477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78" name="Google Shape;1278;p58"/>
            <p:cNvSpPr/>
            <p:nvPr/>
          </p:nvSpPr>
          <p:spPr>
            <a:xfrm>
              <a:off x="1409200" y="3308400"/>
              <a:ext cx="22925" cy="25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0" y="1"/>
                  </a:moveTo>
                  <a:lnTo>
                    <a:pt x="917" y="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79" name="Google Shape;1279;p58"/>
            <p:cNvSpPr/>
            <p:nvPr/>
          </p:nvSpPr>
          <p:spPr>
            <a:xfrm>
              <a:off x="1764800" y="2850150"/>
              <a:ext cx="11025" cy="22950"/>
            </a:xfrm>
            <a:custGeom>
              <a:avLst/>
              <a:gdLst/>
              <a:ahLst/>
              <a:cxnLst/>
              <a:rect l="l" t="t" r="r" b="b"/>
              <a:pathLst>
                <a:path w="441" h="918" extrusionOk="0">
                  <a:moveTo>
                    <a:pt x="0" y="917"/>
                  </a:moveTo>
                  <a:lnTo>
                    <a:pt x="440" y="1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80" name="Google Shape;1280;p58"/>
            <p:cNvSpPr/>
            <p:nvPr/>
          </p:nvSpPr>
          <p:spPr>
            <a:xfrm>
              <a:off x="1432100" y="2655850"/>
              <a:ext cx="687400" cy="687400"/>
            </a:xfrm>
            <a:custGeom>
              <a:avLst/>
              <a:gdLst/>
              <a:ahLst/>
              <a:cxnLst/>
              <a:rect l="l" t="t" r="r" b="b"/>
              <a:pathLst>
                <a:path w="27496" h="27496" extrusionOk="0">
                  <a:moveTo>
                    <a:pt x="19724" y="1"/>
                  </a:moveTo>
                  <a:lnTo>
                    <a:pt x="19724" y="441"/>
                  </a:lnTo>
                  <a:lnTo>
                    <a:pt x="19247" y="1357"/>
                  </a:lnTo>
                  <a:lnTo>
                    <a:pt x="18807" y="1357"/>
                  </a:lnTo>
                  <a:lnTo>
                    <a:pt x="19247" y="1834"/>
                  </a:lnTo>
                  <a:lnTo>
                    <a:pt x="18807" y="2274"/>
                  </a:lnTo>
                  <a:lnTo>
                    <a:pt x="18331" y="1834"/>
                  </a:lnTo>
                  <a:lnTo>
                    <a:pt x="17891" y="1834"/>
                  </a:lnTo>
                  <a:lnTo>
                    <a:pt x="17891" y="2274"/>
                  </a:lnTo>
                  <a:lnTo>
                    <a:pt x="17414" y="2274"/>
                  </a:lnTo>
                  <a:lnTo>
                    <a:pt x="17414" y="2750"/>
                  </a:lnTo>
                  <a:lnTo>
                    <a:pt x="17414" y="3190"/>
                  </a:lnTo>
                  <a:lnTo>
                    <a:pt x="16974" y="3190"/>
                  </a:lnTo>
                  <a:lnTo>
                    <a:pt x="16498" y="3667"/>
                  </a:lnTo>
                  <a:lnTo>
                    <a:pt x="16058" y="4107"/>
                  </a:lnTo>
                  <a:lnTo>
                    <a:pt x="15581" y="4107"/>
                  </a:lnTo>
                  <a:lnTo>
                    <a:pt x="15581" y="3667"/>
                  </a:lnTo>
                  <a:lnTo>
                    <a:pt x="15141" y="3667"/>
                  </a:lnTo>
                  <a:lnTo>
                    <a:pt x="15141" y="4107"/>
                  </a:lnTo>
                  <a:lnTo>
                    <a:pt x="14225" y="4107"/>
                  </a:lnTo>
                  <a:lnTo>
                    <a:pt x="14665" y="4583"/>
                  </a:lnTo>
                  <a:lnTo>
                    <a:pt x="13748" y="4107"/>
                  </a:lnTo>
                  <a:lnTo>
                    <a:pt x="13308" y="4583"/>
                  </a:lnTo>
                  <a:lnTo>
                    <a:pt x="12832" y="5023"/>
                  </a:lnTo>
                  <a:lnTo>
                    <a:pt x="12832" y="5500"/>
                  </a:lnTo>
                  <a:lnTo>
                    <a:pt x="13308" y="6416"/>
                  </a:lnTo>
                  <a:lnTo>
                    <a:pt x="13308" y="6856"/>
                  </a:lnTo>
                  <a:lnTo>
                    <a:pt x="13748" y="7333"/>
                  </a:lnTo>
                  <a:lnTo>
                    <a:pt x="14225" y="7333"/>
                  </a:lnTo>
                  <a:lnTo>
                    <a:pt x="13748" y="7773"/>
                  </a:lnTo>
                  <a:lnTo>
                    <a:pt x="14225" y="7773"/>
                  </a:lnTo>
                  <a:lnTo>
                    <a:pt x="15141" y="8249"/>
                  </a:lnTo>
                  <a:lnTo>
                    <a:pt x="15141" y="8689"/>
                  </a:lnTo>
                  <a:lnTo>
                    <a:pt x="14225" y="8689"/>
                  </a:lnTo>
                  <a:lnTo>
                    <a:pt x="14225" y="9606"/>
                  </a:lnTo>
                  <a:lnTo>
                    <a:pt x="13748" y="9606"/>
                  </a:lnTo>
                  <a:lnTo>
                    <a:pt x="13748" y="10082"/>
                  </a:lnTo>
                  <a:lnTo>
                    <a:pt x="13748" y="10522"/>
                  </a:lnTo>
                  <a:lnTo>
                    <a:pt x="13308" y="10522"/>
                  </a:lnTo>
                  <a:lnTo>
                    <a:pt x="12832" y="10999"/>
                  </a:lnTo>
                  <a:lnTo>
                    <a:pt x="12832" y="11439"/>
                  </a:lnTo>
                  <a:lnTo>
                    <a:pt x="13308" y="11439"/>
                  </a:lnTo>
                  <a:lnTo>
                    <a:pt x="13308" y="11915"/>
                  </a:lnTo>
                  <a:lnTo>
                    <a:pt x="13748" y="12355"/>
                  </a:lnTo>
                  <a:lnTo>
                    <a:pt x="14225" y="12355"/>
                  </a:lnTo>
                  <a:lnTo>
                    <a:pt x="13748" y="12832"/>
                  </a:lnTo>
                  <a:lnTo>
                    <a:pt x="13308" y="12832"/>
                  </a:lnTo>
                  <a:lnTo>
                    <a:pt x="12832" y="12355"/>
                  </a:lnTo>
                  <a:lnTo>
                    <a:pt x="12832" y="12832"/>
                  </a:lnTo>
                  <a:lnTo>
                    <a:pt x="12832" y="13272"/>
                  </a:lnTo>
                  <a:lnTo>
                    <a:pt x="12832" y="13748"/>
                  </a:lnTo>
                  <a:lnTo>
                    <a:pt x="13308" y="14188"/>
                  </a:lnTo>
                  <a:lnTo>
                    <a:pt x="13308" y="14665"/>
                  </a:lnTo>
                  <a:lnTo>
                    <a:pt x="12832" y="15105"/>
                  </a:lnTo>
                  <a:lnTo>
                    <a:pt x="12392" y="15581"/>
                  </a:lnTo>
                  <a:lnTo>
                    <a:pt x="12392" y="16021"/>
                  </a:lnTo>
                  <a:lnTo>
                    <a:pt x="12392" y="16498"/>
                  </a:lnTo>
                  <a:lnTo>
                    <a:pt x="11915" y="16938"/>
                  </a:lnTo>
                  <a:lnTo>
                    <a:pt x="11475" y="17854"/>
                  </a:lnTo>
                  <a:lnTo>
                    <a:pt x="10999" y="18771"/>
                  </a:lnTo>
                  <a:lnTo>
                    <a:pt x="10999" y="19247"/>
                  </a:lnTo>
                  <a:lnTo>
                    <a:pt x="11475" y="19687"/>
                  </a:lnTo>
                  <a:lnTo>
                    <a:pt x="11915" y="19687"/>
                  </a:lnTo>
                  <a:lnTo>
                    <a:pt x="11915" y="20604"/>
                  </a:lnTo>
                  <a:lnTo>
                    <a:pt x="11475" y="20604"/>
                  </a:lnTo>
                  <a:lnTo>
                    <a:pt x="11475" y="21080"/>
                  </a:lnTo>
                  <a:lnTo>
                    <a:pt x="12832" y="21080"/>
                  </a:lnTo>
                  <a:lnTo>
                    <a:pt x="12392" y="21520"/>
                  </a:lnTo>
                  <a:lnTo>
                    <a:pt x="11915" y="21997"/>
                  </a:lnTo>
                  <a:lnTo>
                    <a:pt x="10559" y="21997"/>
                  </a:lnTo>
                  <a:lnTo>
                    <a:pt x="10082" y="22437"/>
                  </a:lnTo>
                  <a:lnTo>
                    <a:pt x="10559" y="22913"/>
                  </a:lnTo>
                  <a:lnTo>
                    <a:pt x="8249" y="22913"/>
                  </a:lnTo>
                  <a:lnTo>
                    <a:pt x="7809" y="23353"/>
                  </a:lnTo>
                  <a:lnTo>
                    <a:pt x="7333" y="22913"/>
                  </a:lnTo>
                  <a:lnTo>
                    <a:pt x="6893" y="22913"/>
                  </a:lnTo>
                  <a:lnTo>
                    <a:pt x="6893" y="22437"/>
                  </a:lnTo>
                  <a:lnTo>
                    <a:pt x="5500" y="22437"/>
                  </a:lnTo>
                  <a:lnTo>
                    <a:pt x="5976" y="22913"/>
                  </a:lnTo>
                  <a:lnTo>
                    <a:pt x="5500" y="23353"/>
                  </a:lnTo>
                  <a:lnTo>
                    <a:pt x="5060" y="22913"/>
                  </a:lnTo>
                  <a:lnTo>
                    <a:pt x="4583" y="22913"/>
                  </a:lnTo>
                  <a:lnTo>
                    <a:pt x="4583" y="23353"/>
                  </a:lnTo>
                  <a:lnTo>
                    <a:pt x="4143" y="24270"/>
                  </a:lnTo>
                  <a:lnTo>
                    <a:pt x="3227" y="24270"/>
                  </a:lnTo>
                  <a:lnTo>
                    <a:pt x="1394" y="25186"/>
                  </a:lnTo>
                  <a:lnTo>
                    <a:pt x="1834" y="25663"/>
                  </a:lnTo>
                  <a:lnTo>
                    <a:pt x="917" y="25663"/>
                  </a:lnTo>
                  <a:lnTo>
                    <a:pt x="1" y="26103"/>
                  </a:lnTo>
                  <a:lnTo>
                    <a:pt x="477" y="27019"/>
                  </a:lnTo>
                  <a:lnTo>
                    <a:pt x="1394" y="27019"/>
                  </a:lnTo>
                  <a:lnTo>
                    <a:pt x="1394" y="26579"/>
                  </a:lnTo>
                  <a:lnTo>
                    <a:pt x="1834" y="26579"/>
                  </a:lnTo>
                  <a:lnTo>
                    <a:pt x="1834" y="27019"/>
                  </a:lnTo>
                  <a:lnTo>
                    <a:pt x="2310" y="26579"/>
                  </a:lnTo>
                  <a:lnTo>
                    <a:pt x="3227" y="26103"/>
                  </a:lnTo>
                  <a:lnTo>
                    <a:pt x="4143" y="26579"/>
                  </a:lnTo>
                  <a:lnTo>
                    <a:pt x="5060" y="26103"/>
                  </a:lnTo>
                  <a:lnTo>
                    <a:pt x="5060" y="27019"/>
                  </a:lnTo>
                  <a:lnTo>
                    <a:pt x="5500" y="27496"/>
                  </a:lnTo>
                  <a:lnTo>
                    <a:pt x="6893" y="27019"/>
                  </a:lnTo>
                  <a:lnTo>
                    <a:pt x="7333" y="26579"/>
                  </a:lnTo>
                  <a:lnTo>
                    <a:pt x="6893" y="26103"/>
                  </a:lnTo>
                  <a:lnTo>
                    <a:pt x="6893" y="25663"/>
                  </a:lnTo>
                  <a:lnTo>
                    <a:pt x="7333" y="25186"/>
                  </a:lnTo>
                  <a:lnTo>
                    <a:pt x="8249" y="25663"/>
                  </a:lnTo>
                  <a:lnTo>
                    <a:pt x="10082" y="25663"/>
                  </a:lnTo>
                  <a:lnTo>
                    <a:pt x="10559" y="26103"/>
                  </a:lnTo>
                  <a:lnTo>
                    <a:pt x="10999" y="26579"/>
                  </a:lnTo>
                  <a:lnTo>
                    <a:pt x="10999" y="27019"/>
                  </a:lnTo>
                  <a:lnTo>
                    <a:pt x="11475" y="27019"/>
                  </a:lnTo>
                  <a:lnTo>
                    <a:pt x="11915" y="26103"/>
                  </a:lnTo>
                  <a:lnTo>
                    <a:pt x="12832" y="26103"/>
                  </a:lnTo>
                  <a:lnTo>
                    <a:pt x="13748" y="26579"/>
                  </a:lnTo>
                  <a:lnTo>
                    <a:pt x="14665" y="26579"/>
                  </a:lnTo>
                  <a:lnTo>
                    <a:pt x="14665" y="26103"/>
                  </a:lnTo>
                  <a:lnTo>
                    <a:pt x="15141" y="25663"/>
                  </a:lnTo>
                  <a:lnTo>
                    <a:pt x="15581" y="26103"/>
                  </a:lnTo>
                  <a:lnTo>
                    <a:pt x="16058" y="26579"/>
                  </a:lnTo>
                  <a:lnTo>
                    <a:pt x="16974" y="26579"/>
                  </a:lnTo>
                  <a:lnTo>
                    <a:pt x="16974" y="27019"/>
                  </a:lnTo>
                  <a:lnTo>
                    <a:pt x="18331" y="27019"/>
                  </a:lnTo>
                  <a:lnTo>
                    <a:pt x="19247" y="26579"/>
                  </a:lnTo>
                  <a:lnTo>
                    <a:pt x="19724" y="26579"/>
                  </a:lnTo>
                  <a:lnTo>
                    <a:pt x="20164" y="27019"/>
                  </a:lnTo>
                  <a:lnTo>
                    <a:pt x="20640" y="27019"/>
                  </a:lnTo>
                  <a:lnTo>
                    <a:pt x="21080" y="27496"/>
                  </a:lnTo>
                  <a:lnTo>
                    <a:pt x="21997" y="27019"/>
                  </a:lnTo>
                  <a:lnTo>
                    <a:pt x="22473" y="27019"/>
                  </a:lnTo>
                  <a:lnTo>
                    <a:pt x="22913" y="27496"/>
                  </a:lnTo>
                  <a:lnTo>
                    <a:pt x="23390" y="27019"/>
                  </a:lnTo>
                  <a:lnTo>
                    <a:pt x="23830" y="26579"/>
                  </a:lnTo>
                  <a:lnTo>
                    <a:pt x="24306" y="26579"/>
                  </a:lnTo>
                  <a:lnTo>
                    <a:pt x="24746" y="26103"/>
                  </a:lnTo>
                  <a:lnTo>
                    <a:pt x="25223" y="25186"/>
                  </a:lnTo>
                  <a:lnTo>
                    <a:pt x="24746" y="24746"/>
                  </a:lnTo>
                  <a:lnTo>
                    <a:pt x="24306" y="24746"/>
                  </a:lnTo>
                  <a:lnTo>
                    <a:pt x="23830" y="25663"/>
                  </a:lnTo>
                  <a:lnTo>
                    <a:pt x="23390" y="25186"/>
                  </a:lnTo>
                  <a:lnTo>
                    <a:pt x="22913" y="25186"/>
                  </a:lnTo>
                  <a:lnTo>
                    <a:pt x="22473" y="24746"/>
                  </a:lnTo>
                  <a:lnTo>
                    <a:pt x="21997" y="24270"/>
                  </a:lnTo>
                  <a:lnTo>
                    <a:pt x="21997" y="23830"/>
                  </a:lnTo>
                  <a:lnTo>
                    <a:pt x="23390" y="23830"/>
                  </a:lnTo>
                  <a:lnTo>
                    <a:pt x="23830" y="23353"/>
                  </a:lnTo>
                  <a:lnTo>
                    <a:pt x="23830" y="22913"/>
                  </a:lnTo>
                  <a:lnTo>
                    <a:pt x="23390" y="22913"/>
                  </a:lnTo>
                  <a:lnTo>
                    <a:pt x="23830" y="22437"/>
                  </a:lnTo>
                  <a:lnTo>
                    <a:pt x="25223" y="22437"/>
                  </a:lnTo>
                  <a:lnTo>
                    <a:pt x="25223" y="21997"/>
                  </a:lnTo>
                  <a:lnTo>
                    <a:pt x="26139" y="21997"/>
                  </a:lnTo>
                  <a:lnTo>
                    <a:pt x="26579" y="21520"/>
                  </a:lnTo>
                  <a:lnTo>
                    <a:pt x="27056" y="21080"/>
                  </a:lnTo>
                  <a:lnTo>
                    <a:pt x="27056" y="20164"/>
                  </a:lnTo>
                  <a:lnTo>
                    <a:pt x="27496" y="19247"/>
                  </a:lnTo>
                  <a:lnTo>
                    <a:pt x="27496" y="18771"/>
                  </a:lnTo>
                  <a:lnTo>
                    <a:pt x="27496" y="17854"/>
                  </a:lnTo>
                  <a:lnTo>
                    <a:pt x="26579" y="17414"/>
                  </a:lnTo>
                  <a:lnTo>
                    <a:pt x="25663" y="16938"/>
                  </a:lnTo>
                  <a:lnTo>
                    <a:pt x="24746" y="16938"/>
                  </a:lnTo>
                  <a:lnTo>
                    <a:pt x="24306" y="16498"/>
                  </a:lnTo>
                  <a:lnTo>
                    <a:pt x="23830" y="16938"/>
                  </a:lnTo>
                  <a:lnTo>
                    <a:pt x="23390" y="16938"/>
                  </a:lnTo>
                  <a:lnTo>
                    <a:pt x="22913" y="17854"/>
                  </a:lnTo>
                  <a:lnTo>
                    <a:pt x="22473" y="17414"/>
                  </a:lnTo>
                  <a:lnTo>
                    <a:pt x="22473" y="16938"/>
                  </a:lnTo>
                  <a:lnTo>
                    <a:pt x="21997" y="16021"/>
                  </a:lnTo>
                  <a:lnTo>
                    <a:pt x="22913" y="16021"/>
                  </a:lnTo>
                  <a:lnTo>
                    <a:pt x="23390" y="15581"/>
                  </a:lnTo>
                  <a:lnTo>
                    <a:pt x="23830" y="15105"/>
                  </a:lnTo>
                  <a:lnTo>
                    <a:pt x="23830" y="14665"/>
                  </a:lnTo>
                  <a:lnTo>
                    <a:pt x="23390" y="14188"/>
                  </a:lnTo>
                  <a:lnTo>
                    <a:pt x="23390" y="13748"/>
                  </a:lnTo>
                  <a:lnTo>
                    <a:pt x="22913" y="13272"/>
                  </a:lnTo>
                  <a:lnTo>
                    <a:pt x="22913" y="12832"/>
                  </a:lnTo>
                  <a:lnTo>
                    <a:pt x="21997" y="12355"/>
                  </a:lnTo>
                  <a:lnTo>
                    <a:pt x="21557" y="12355"/>
                  </a:lnTo>
                  <a:lnTo>
                    <a:pt x="21557" y="11915"/>
                  </a:lnTo>
                  <a:lnTo>
                    <a:pt x="22473" y="11915"/>
                  </a:lnTo>
                  <a:lnTo>
                    <a:pt x="22913" y="12355"/>
                  </a:lnTo>
                  <a:lnTo>
                    <a:pt x="22913" y="9606"/>
                  </a:lnTo>
                  <a:lnTo>
                    <a:pt x="22913" y="9166"/>
                  </a:lnTo>
                  <a:lnTo>
                    <a:pt x="22473" y="8689"/>
                  </a:lnTo>
                  <a:lnTo>
                    <a:pt x="22473" y="8249"/>
                  </a:lnTo>
                  <a:lnTo>
                    <a:pt x="21997" y="7773"/>
                  </a:lnTo>
                  <a:lnTo>
                    <a:pt x="21997" y="7333"/>
                  </a:lnTo>
                  <a:lnTo>
                    <a:pt x="21557" y="7333"/>
                  </a:lnTo>
                  <a:lnTo>
                    <a:pt x="21080" y="6856"/>
                  </a:lnTo>
                  <a:lnTo>
                    <a:pt x="20640" y="6856"/>
                  </a:lnTo>
                  <a:lnTo>
                    <a:pt x="20640" y="6416"/>
                  </a:lnTo>
                  <a:lnTo>
                    <a:pt x="20640" y="5500"/>
                  </a:lnTo>
                  <a:lnTo>
                    <a:pt x="20640" y="5023"/>
                  </a:lnTo>
                  <a:lnTo>
                    <a:pt x="21080" y="4583"/>
                  </a:lnTo>
                  <a:lnTo>
                    <a:pt x="21080" y="4107"/>
                  </a:lnTo>
                  <a:lnTo>
                    <a:pt x="20164" y="3667"/>
                  </a:lnTo>
                  <a:lnTo>
                    <a:pt x="20164" y="3190"/>
                  </a:lnTo>
                  <a:lnTo>
                    <a:pt x="20164" y="2750"/>
                  </a:lnTo>
                  <a:lnTo>
                    <a:pt x="20640" y="1357"/>
                  </a:lnTo>
                  <a:lnTo>
                    <a:pt x="20164" y="1357"/>
                  </a:lnTo>
                  <a:lnTo>
                    <a:pt x="19724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81" name="Google Shape;1281;p58"/>
            <p:cNvSpPr/>
            <p:nvPr/>
          </p:nvSpPr>
          <p:spPr>
            <a:xfrm>
              <a:off x="1512750" y="2953725"/>
              <a:ext cx="252075" cy="240150"/>
            </a:xfrm>
            <a:custGeom>
              <a:avLst/>
              <a:gdLst/>
              <a:ahLst/>
              <a:cxnLst/>
              <a:rect l="l" t="t" r="r" b="b"/>
              <a:pathLst>
                <a:path w="10083" h="9606" extrusionOk="0">
                  <a:moveTo>
                    <a:pt x="7773" y="0"/>
                  </a:moveTo>
                  <a:lnTo>
                    <a:pt x="6416" y="440"/>
                  </a:lnTo>
                  <a:lnTo>
                    <a:pt x="5940" y="440"/>
                  </a:lnTo>
                  <a:lnTo>
                    <a:pt x="5500" y="917"/>
                  </a:lnTo>
                  <a:lnTo>
                    <a:pt x="4583" y="917"/>
                  </a:lnTo>
                  <a:lnTo>
                    <a:pt x="4107" y="1357"/>
                  </a:lnTo>
                  <a:lnTo>
                    <a:pt x="3667" y="1357"/>
                  </a:lnTo>
                  <a:lnTo>
                    <a:pt x="3667" y="2273"/>
                  </a:lnTo>
                  <a:lnTo>
                    <a:pt x="4107" y="1833"/>
                  </a:lnTo>
                  <a:lnTo>
                    <a:pt x="4583" y="1357"/>
                  </a:lnTo>
                  <a:lnTo>
                    <a:pt x="5023" y="1833"/>
                  </a:lnTo>
                  <a:lnTo>
                    <a:pt x="5500" y="1357"/>
                  </a:lnTo>
                  <a:lnTo>
                    <a:pt x="5940" y="1357"/>
                  </a:lnTo>
                  <a:lnTo>
                    <a:pt x="5940" y="1833"/>
                  </a:lnTo>
                  <a:lnTo>
                    <a:pt x="5500" y="2273"/>
                  </a:lnTo>
                  <a:lnTo>
                    <a:pt x="5500" y="2750"/>
                  </a:lnTo>
                  <a:lnTo>
                    <a:pt x="5940" y="3190"/>
                  </a:lnTo>
                  <a:lnTo>
                    <a:pt x="5500" y="3190"/>
                  </a:lnTo>
                  <a:lnTo>
                    <a:pt x="5940" y="3666"/>
                  </a:lnTo>
                  <a:lnTo>
                    <a:pt x="5500" y="4583"/>
                  </a:lnTo>
                  <a:lnTo>
                    <a:pt x="5023" y="4583"/>
                  </a:lnTo>
                  <a:lnTo>
                    <a:pt x="4583" y="5023"/>
                  </a:lnTo>
                  <a:lnTo>
                    <a:pt x="4107" y="5499"/>
                  </a:lnTo>
                  <a:lnTo>
                    <a:pt x="3190" y="5023"/>
                  </a:lnTo>
                  <a:lnTo>
                    <a:pt x="2750" y="5499"/>
                  </a:lnTo>
                  <a:lnTo>
                    <a:pt x="1357" y="5499"/>
                  </a:lnTo>
                  <a:lnTo>
                    <a:pt x="917" y="5023"/>
                  </a:lnTo>
                  <a:lnTo>
                    <a:pt x="441" y="5939"/>
                  </a:lnTo>
                  <a:lnTo>
                    <a:pt x="441" y="6416"/>
                  </a:lnTo>
                  <a:lnTo>
                    <a:pt x="1" y="6856"/>
                  </a:lnTo>
                  <a:lnTo>
                    <a:pt x="917" y="6856"/>
                  </a:lnTo>
                  <a:lnTo>
                    <a:pt x="1357" y="6416"/>
                  </a:lnTo>
                  <a:lnTo>
                    <a:pt x="1357" y="7332"/>
                  </a:lnTo>
                  <a:lnTo>
                    <a:pt x="917" y="7332"/>
                  </a:lnTo>
                  <a:lnTo>
                    <a:pt x="917" y="7772"/>
                  </a:lnTo>
                  <a:lnTo>
                    <a:pt x="2274" y="7772"/>
                  </a:lnTo>
                  <a:lnTo>
                    <a:pt x="2750" y="6856"/>
                  </a:lnTo>
                  <a:lnTo>
                    <a:pt x="3667" y="6856"/>
                  </a:lnTo>
                  <a:lnTo>
                    <a:pt x="3667" y="7332"/>
                  </a:lnTo>
                  <a:lnTo>
                    <a:pt x="3667" y="7772"/>
                  </a:lnTo>
                  <a:lnTo>
                    <a:pt x="3667" y="8249"/>
                  </a:lnTo>
                  <a:lnTo>
                    <a:pt x="5023" y="8249"/>
                  </a:lnTo>
                  <a:lnTo>
                    <a:pt x="4583" y="8689"/>
                  </a:lnTo>
                  <a:lnTo>
                    <a:pt x="5023" y="9165"/>
                  </a:lnTo>
                  <a:lnTo>
                    <a:pt x="5940" y="9605"/>
                  </a:lnTo>
                  <a:lnTo>
                    <a:pt x="7773" y="9605"/>
                  </a:lnTo>
                  <a:lnTo>
                    <a:pt x="8249" y="9165"/>
                  </a:lnTo>
                  <a:lnTo>
                    <a:pt x="8249" y="8689"/>
                  </a:lnTo>
                  <a:lnTo>
                    <a:pt x="8689" y="8689"/>
                  </a:lnTo>
                  <a:lnTo>
                    <a:pt x="8689" y="7772"/>
                  </a:lnTo>
                  <a:lnTo>
                    <a:pt x="8249" y="7772"/>
                  </a:lnTo>
                  <a:lnTo>
                    <a:pt x="7773" y="7332"/>
                  </a:lnTo>
                  <a:lnTo>
                    <a:pt x="7773" y="6856"/>
                  </a:lnTo>
                  <a:lnTo>
                    <a:pt x="8249" y="5939"/>
                  </a:lnTo>
                  <a:lnTo>
                    <a:pt x="8689" y="5023"/>
                  </a:lnTo>
                  <a:lnTo>
                    <a:pt x="9166" y="4583"/>
                  </a:lnTo>
                  <a:lnTo>
                    <a:pt x="9166" y="4106"/>
                  </a:lnTo>
                  <a:lnTo>
                    <a:pt x="9166" y="3666"/>
                  </a:lnTo>
                  <a:lnTo>
                    <a:pt x="9606" y="3190"/>
                  </a:lnTo>
                  <a:lnTo>
                    <a:pt x="10082" y="2750"/>
                  </a:lnTo>
                  <a:lnTo>
                    <a:pt x="10082" y="2273"/>
                  </a:lnTo>
                  <a:lnTo>
                    <a:pt x="9606" y="1833"/>
                  </a:lnTo>
                  <a:lnTo>
                    <a:pt x="9606" y="1357"/>
                  </a:lnTo>
                  <a:lnTo>
                    <a:pt x="9606" y="917"/>
                  </a:lnTo>
                  <a:lnTo>
                    <a:pt x="9166" y="917"/>
                  </a:lnTo>
                  <a:lnTo>
                    <a:pt x="9166" y="0"/>
                  </a:lnTo>
                  <a:lnTo>
                    <a:pt x="8689" y="0"/>
                  </a:lnTo>
                  <a:lnTo>
                    <a:pt x="8249" y="440"/>
                  </a:lnTo>
                  <a:lnTo>
                    <a:pt x="7773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82" name="Google Shape;1282;p58"/>
            <p:cNvSpPr/>
            <p:nvPr/>
          </p:nvSpPr>
          <p:spPr>
            <a:xfrm>
              <a:off x="1821625" y="2403825"/>
              <a:ext cx="11925" cy="25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0"/>
                  </a:move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83" name="Google Shape;1283;p58"/>
            <p:cNvSpPr/>
            <p:nvPr/>
          </p:nvSpPr>
          <p:spPr>
            <a:xfrm>
              <a:off x="1707050" y="2380900"/>
              <a:ext cx="11950" cy="25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84" name="Google Shape;1284;p58"/>
            <p:cNvSpPr/>
            <p:nvPr/>
          </p:nvSpPr>
          <p:spPr>
            <a:xfrm>
              <a:off x="1650225" y="2254425"/>
              <a:ext cx="343725" cy="516025"/>
            </a:xfrm>
            <a:custGeom>
              <a:avLst/>
              <a:gdLst/>
              <a:ahLst/>
              <a:cxnLst/>
              <a:rect l="l" t="t" r="r" b="b"/>
              <a:pathLst>
                <a:path w="13749" h="20641" extrusionOk="0">
                  <a:moveTo>
                    <a:pt x="6416" y="1"/>
                  </a:moveTo>
                  <a:lnTo>
                    <a:pt x="6416" y="477"/>
                  </a:lnTo>
                  <a:lnTo>
                    <a:pt x="5940" y="1394"/>
                  </a:lnTo>
                  <a:lnTo>
                    <a:pt x="6416" y="1394"/>
                  </a:lnTo>
                  <a:lnTo>
                    <a:pt x="5940" y="1834"/>
                  </a:lnTo>
                  <a:lnTo>
                    <a:pt x="5023" y="1394"/>
                  </a:lnTo>
                  <a:lnTo>
                    <a:pt x="5023" y="1394"/>
                  </a:lnTo>
                  <a:lnTo>
                    <a:pt x="5500" y="1834"/>
                  </a:lnTo>
                  <a:lnTo>
                    <a:pt x="5023" y="2310"/>
                  </a:lnTo>
                  <a:lnTo>
                    <a:pt x="4583" y="2750"/>
                  </a:lnTo>
                  <a:lnTo>
                    <a:pt x="5023" y="3227"/>
                  </a:lnTo>
                  <a:lnTo>
                    <a:pt x="5023" y="3667"/>
                  </a:lnTo>
                  <a:lnTo>
                    <a:pt x="5023" y="4143"/>
                  </a:lnTo>
                  <a:lnTo>
                    <a:pt x="4583" y="3667"/>
                  </a:lnTo>
                  <a:lnTo>
                    <a:pt x="4107" y="3667"/>
                  </a:lnTo>
                  <a:lnTo>
                    <a:pt x="4107" y="3227"/>
                  </a:lnTo>
                  <a:lnTo>
                    <a:pt x="3190" y="3227"/>
                  </a:lnTo>
                  <a:lnTo>
                    <a:pt x="2750" y="3667"/>
                  </a:lnTo>
                  <a:lnTo>
                    <a:pt x="2750" y="4143"/>
                  </a:lnTo>
                  <a:lnTo>
                    <a:pt x="2750" y="4583"/>
                  </a:lnTo>
                  <a:lnTo>
                    <a:pt x="2750" y="5060"/>
                  </a:lnTo>
                  <a:lnTo>
                    <a:pt x="3190" y="5500"/>
                  </a:lnTo>
                  <a:lnTo>
                    <a:pt x="3190" y="5976"/>
                  </a:lnTo>
                  <a:lnTo>
                    <a:pt x="2274" y="5976"/>
                  </a:lnTo>
                  <a:lnTo>
                    <a:pt x="2274" y="6893"/>
                  </a:lnTo>
                  <a:lnTo>
                    <a:pt x="2274" y="7333"/>
                  </a:lnTo>
                  <a:lnTo>
                    <a:pt x="1834" y="7333"/>
                  </a:lnTo>
                  <a:lnTo>
                    <a:pt x="1357" y="7809"/>
                  </a:lnTo>
                  <a:lnTo>
                    <a:pt x="1357" y="8249"/>
                  </a:lnTo>
                  <a:lnTo>
                    <a:pt x="1357" y="8726"/>
                  </a:lnTo>
                  <a:lnTo>
                    <a:pt x="441" y="9166"/>
                  </a:lnTo>
                  <a:lnTo>
                    <a:pt x="441" y="9642"/>
                  </a:lnTo>
                  <a:lnTo>
                    <a:pt x="917" y="9642"/>
                  </a:lnTo>
                  <a:lnTo>
                    <a:pt x="1357" y="10082"/>
                  </a:lnTo>
                  <a:lnTo>
                    <a:pt x="1834" y="9166"/>
                  </a:lnTo>
                  <a:lnTo>
                    <a:pt x="2274" y="9166"/>
                  </a:lnTo>
                  <a:lnTo>
                    <a:pt x="2750" y="8726"/>
                  </a:lnTo>
                  <a:lnTo>
                    <a:pt x="3190" y="8726"/>
                  </a:lnTo>
                  <a:lnTo>
                    <a:pt x="2750" y="9166"/>
                  </a:lnTo>
                  <a:lnTo>
                    <a:pt x="2274" y="9642"/>
                  </a:lnTo>
                  <a:lnTo>
                    <a:pt x="1834" y="10082"/>
                  </a:lnTo>
                  <a:lnTo>
                    <a:pt x="2750" y="10082"/>
                  </a:lnTo>
                  <a:lnTo>
                    <a:pt x="2750" y="10559"/>
                  </a:lnTo>
                  <a:lnTo>
                    <a:pt x="1357" y="10559"/>
                  </a:lnTo>
                  <a:lnTo>
                    <a:pt x="917" y="10999"/>
                  </a:lnTo>
                  <a:lnTo>
                    <a:pt x="917" y="12392"/>
                  </a:lnTo>
                  <a:lnTo>
                    <a:pt x="917" y="12832"/>
                  </a:lnTo>
                  <a:lnTo>
                    <a:pt x="917" y="13308"/>
                  </a:lnTo>
                  <a:lnTo>
                    <a:pt x="1357" y="12832"/>
                  </a:lnTo>
                  <a:lnTo>
                    <a:pt x="1834" y="11475"/>
                  </a:lnTo>
                  <a:lnTo>
                    <a:pt x="2274" y="11475"/>
                  </a:lnTo>
                  <a:lnTo>
                    <a:pt x="2750" y="11915"/>
                  </a:lnTo>
                  <a:lnTo>
                    <a:pt x="2750" y="12392"/>
                  </a:lnTo>
                  <a:lnTo>
                    <a:pt x="2274" y="12832"/>
                  </a:lnTo>
                  <a:lnTo>
                    <a:pt x="1834" y="13308"/>
                  </a:lnTo>
                  <a:lnTo>
                    <a:pt x="1834" y="13748"/>
                  </a:lnTo>
                  <a:lnTo>
                    <a:pt x="2274" y="13748"/>
                  </a:lnTo>
                  <a:lnTo>
                    <a:pt x="2750" y="13308"/>
                  </a:lnTo>
                  <a:lnTo>
                    <a:pt x="3190" y="14225"/>
                  </a:lnTo>
                  <a:lnTo>
                    <a:pt x="3667" y="13748"/>
                  </a:lnTo>
                  <a:lnTo>
                    <a:pt x="3667" y="14225"/>
                  </a:lnTo>
                  <a:lnTo>
                    <a:pt x="3190" y="14665"/>
                  </a:lnTo>
                  <a:lnTo>
                    <a:pt x="3190" y="15141"/>
                  </a:lnTo>
                  <a:lnTo>
                    <a:pt x="2750" y="15581"/>
                  </a:lnTo>
                  <a:lnTo>
                    <a:pt x="2274" y="16058"/>
                  </a:lnTo>
                  <a:lnTo>
                    <a:pt x="1834" y="16498"/>
                  </a:lnTo>
                  <a:lnTo>
                    <a:pt x="1357" y="16498"/>
                  </a:lnTo>
                  <a:lnTo>
                    <a:pt x="1357" y="16974"/>
                  </a:lnTo>
                  <a:lnTo>
                    <a:pt x="917" y="17414"/>
                  </a:lnTo>
                  <a:lnTo>
                    <a:pt x="441" y="17414"/>
                  </a:lnTo>
                  <a:lnTo>
                    <a:pt x="441" y="18331"/>
                  </a:lnTo>
                  <a:lnTo>
                    <a:pt x="1" y="18331"/>
                  </a:lnTo>
                  <a:lnTo>
                    <a:pt x="1" y="18807"/>
                  </a:lnTo>
                  <a:lnTo>
                    <a:pt x="1" y="19724"/>
                  </a:lnTo>
                  <a:lnTo>
                    <a:pt x="441" y="20164"/>
                  </a:lnTo>
                  <a:lnTo>
                    <a:pt x="917" y="20164"/>
                  </a:lnTo>
                  <a:lnTo>
                    <a:pt x="917" y="19724"/>
                  </a:lnTo>
                  <a:lnTo>
                    <a:pt x="441" y="19247"/>
                  </a:lnTo>
                  <a:lnTo>
                    <a:pt x="1357" y="19247"/>
                  </a:lnTo>
                  <a:lnTo>
                    <a:pt x="1834" y="19724"/>
                  </a:lnTo>
                  <a:lnTo>
                    <a:pt x="1834" y="20164"/>
                  </a:lnTo>
                  <a:lnTo>
                    <a:pt x="2274" y="20640"/>
                  </a:lnTo>
                  <a:lnTo>
                    <a:pt x="2274" y="20164"/>
                  </a:lnTo>
                  <a:lnTo>
                    <a:pt x="2274" y="19724"/>
                  </a:lnTo>
                  <a:lnTo>
                    <a:pt x="2750" y="18807"/>
                  </a:lnTo>
                  <a:lnTo>
                    <a:pt x="3190" y="19247"/>
                  </a:lnTo>
                  <a:lnTo>
                    <a:pt x="3190" y="19724"/>
                  </a:lnTo>
                  <a:lnTo>
                    <a:pt x="4107" y="19247"/>
                  </a:lnTo>
                  <a:lnTo>
                    <a:pt x="4107" y="19724"/>
                  </a:lnTo>
                  <a:lnTo>
                    <a:pt x="4583" y="19724"/>
                  </a:lnTo>
                  <a:lnTo>
                    <a:pt x="4583" y="19247"/>
                  </a:lnTo>
                  <a:lnTo>
                    <a:pt x="5023" y="19247"/>
                  </a:lnTo>
                  <a:lnTo>
                    <a:pt x="5500" y="19724"/>
                  </a:lnTo>
                  <a:lnTo>
                    <a:pt x="5940" y="19724"/>
                  </a:lnTo>
                  <a:lnTo>
                    <a:pt x="6416" y="19247"/>
                  </a:lnTo>
                  <a:lnTo>
                    <a:pt x="6416" y="19724"/>
                  </a:lnTo>
                  <a:lnTo>
                    <a:pt x="6856" y="19724"/>
                  </a:lnTo>
                  <a:lnTo>
                    <a:pt x="6856" y="20164"/>
                  </a:lnTo>
                  <a:lnTo>
                    <a:pt x="7333" y="20164"/>
                  </a:lnTo>
                  <a:lnTo>
                    <a:pt x="7773" y="19724"/>
                  </a:lnTo>
                  <a:lnTo>
                    <a:pt x="8249" y="19247"/>
                  </a:lnTo>
                  <a:lnTo>
                    <a:pt x="8689" y="19247"/>
                  </a:lnTo>
                  <a:lnTo>
                    <a:pt x="8689" y="18807"/>
                  </a:lnTo>
                  <a:lnTo>
                    <a:pt x="8689" y="18331"/>
                  </a:lnTo>
                  <a:lnTo>
                    <a:pt x="9166" y="18331"/>
                  </a:lnTo>
                  <a:lnTo>
                    <a:pt x="9166" y="17891"/>
                  </a:lnTo>
                  <a:lnTo>
                    <a:pt x="9606" y="17891"/>
                  </a:lnTo>
                  <a:lnTo>
                    <a:pt x="10082" y="18331"/>
                  </a:lnTo>
                  <a:lnTo>
                    <a:pt x="10522" y="17891"/>
                  </a:lnTo>
                  <a:lnTo>
                    <a:pt x="10082" y="17414"/>
                  </a:lnTo>
                  <a:lnTo>
                    <a:pt x="10522" y="17414"/>
                  </a:lnTo>
                  <a:lnTo>
                    <a:pt x="10999" y="16498"/>
                  </a:lnTo>
                  <a:lnTo>
                    <a:pt x="10522" y="15581"/>
                  </a:lnTo>
                  <a:lnTo>
                    <a:pt x="9606" y="15141"/>
                  </a:lnTo>
                  <a:lnTo>
                    <a:pt x="9166" y="14665"/>
                  </a:lnTo>
                  <a:lnTo>
                    <a:pt x="7333" y="14665"/>
                  </a:lnTo>
                  <a:lnTo>
                    <a:pt x="6856" y="14225"/>
                  </a:lnTo>
                  <a:lnTo>
                    <a:pt x="6416" y="14225"/>
                  </a:lnTo>
                  <a:lnTo>
                    <a:pt x="6416" y="13748"/>
                  </a:lnTo>
                  <a:lnTo>
                    <a:pt x="6856" y="13748"/>
                  </a:lnTo>
                  <a:lnTo>
                    <a:pt x="7333" y="14225"/>
                  </a:lnTo>
                  <a:lnTo>
                    <a:pt x="8249" y="14225"/>
                  </a:lnTo>
                  <a:lnTo>
                    <a:pt x="8249" y="13748"/>
                  </a:lnTo>
                  <a:lnTo>
                    <a:pt x="9166" y="13748"/>
                  </a:lnTo>
                  <a:lnTo>
                    <a:pt x="9606" y="12832"/>
                  </a:lnTo>
                  <a:lnTo>
                    <a:pt x="9166" y="12832"/>
                  </a:lnTo>
                  <a:lnTo>
                    <a:pt x="8689" y="12392"/>
                  </a:lnTo>
                  <a:lnTo>
                    <a:pt x="8249" y="12832"/>
                  </a:lnTo>
                  <a:lnTo>
                    <a:pt x="8249" y="12392"/>
                  </a:lnTo>
                  <a:lnTo>
                    <a:pt x="9166" y="11915"/>
                  </a:lnTo>
                  <a:lnTo>
                    <a:pt x="9606" y="11915"/>
                  </a:lnTo>
                  <a:lnTo>
                    <a:pt x="10082" y="12392"/>
                  </a:lnTo>
                  <a:lnTo>
                    <a:pt x="10522" y="11915"/>
                  </a:lnTo>
                  <a:lnTo>
                    <a:pt x="10999" y="11915"/>
                  </a:lnTo>
                  <a:lnTo>
                    <a:pt x="10999" y="11475"/>
                  </a:lnTo>
                  <a:lnTo>
                    <a:pt x="11915" y="10999"/>
                  </a:lnTo>
                  <a:lnTo>
                    <a:pt x="12355" y="10559"/>
                  </a:lnTo>
                  <a:lnTo>
                    <a:pt x="12355" y="10082"/>
                  </a:lnTo>
                  <a:lnTo>
                    <a:pt x="11915" y="9642"/>
                  </a:lnTo>
                  <a:lnTo>
                    <a:pt x="12355" y="8726"/>
                  </a:lnTo>
                  <a:lnTo>
                    <a:pt x="12832" y="8726"/>
                  </a:lnTo>
                  <a:lnTo>
                    <a:pt x="12832" y="8249"/>
                  </a:lnTo>
                  <a:lnTo>
                    <a:pt x="13272" y="8249"/>
                  </a:lnTo>
                  <a:lnTo>
                    <a:pt x="13748" y="7809"/>
                  </a:lnTo>
                  <a:lnTo>
                    <a:pt x="13748" y="7333"/>
                  </a:lnTo>
                  <a:lnTo>
                    <a:pt x="13748" y="6893"/>
                  </a:lnTo>
                  <a:lnTo>
                    <a:pt x="12355" y="6893"/>
                  </a:lnTo>
                  <a:lnTo>
                    <a:pt x="12355" y="6416"/>
                  </a:lnTo>
                  <a:lnTo>
                    <a:pt x="11439" y="5976"/>
                  </a:lnTo>
                  <a:lnTo>
                    <a:pt x="9606" y="5976"/>
                  </a:lnTo>
                  <a:lnTo>
                    <a:pt x="8689" y="6416"/>
                  </a:lnTo>
                  <a:lnTo>
                    <a:pt x="8249" y="6416"/>
                  </a:lnTo>
                  <a:lnTo>
                    <a:pt x="7333" y="6893"/>
                  </a:lnTo>
                  <a:lnTo>
                    <a:pt x="6856" y="6893"/>
                  </a:lnTo>
                  <a:lnTo>
                    <a:pt x="6856" y="6416"/>
                  </a:lnTo>
                  <a:lnTo>
                    <a:pt x="6856" y="5976"/>
                  </a:lnTo>
                  <a:lnTo>
                    <a:pt x="6856" y="5500"/>
                  </a:lnTo>
                  <a:lnTo>
                    <a:pt x="7773" y="4583"/>
                  </a:lnTo>
                  <a:lnTo>
                    <a:pt x="8249" y="4583"/>
                  </a:lnTo>
                  <a:lnTo>
                    <a:pt x="8249" y="4143"/>
                  </a:lnTo>
                  <a:lnTo>
                    <a:pt x="8689" y="3667"/>
                  </a:lnTo>
                  <a:lnTo>
                    <a:pt x="9606" y="3667"/>
                  </a:lnTo>
                  <a:lnTo>
                    <a:pt x="10082" y="3227"/>
                  </a:lnTo>
                  <a:lnTo>
                    <a:pt x="10522" y="2750"/>
                  </a:lnTo>
                  <a:lnTo>
                    <a:pt x="11439" y="2750"/>
                  </a:lnTo>
                  <a:lnTo>
                    <a:pt x="11439" y="1834"/>
                  </a:lnTo>
                  <a:lnTo>
                    <a:pt x="11915" y="1394"/>
                  </a:lnTo>
                  <a:lnTo>
                    <a:pt x="11439" y="917"/>
                  </a:lnTo>
                  <a:lnTo>
                    <a:pt x="10999" y="917"/>
                  </a:lnTo>
                  <a:lnTo>
                    <a:pt x="10082" y="1394"/>
                  </a:lnTo>
                  <a:lnTo>
                    <a:pt x="10082" y="917"/>
                  </a:lnTo>
                  <a:lnTo>
                    <a:pt x="9166" y="1394"/>
                  </a:lnTo>
                  <a:lnTo>
                    <a:pt x="8249" y="917"/>
                  </a:lnTo>
                  <a:lnTo>
                    <a:pt x="8249" y="477"/>
                  </a:lnTo>
                  <a:lnTo>
                    <a:pt x="7773" y="917"/>
                  </a:lnTo>
                  <a:lnTo>
                    <a:pt x="7333" y="477"/>
                  </a:lnTo>
                  <a:lnTo>
                    <a:pt x="7773" y="477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85" name="Google Shape;1285;p58"/>
            <p:cNvSpPr/>
            <p:nvPr/>
          </p:nvSpPr>
          <p:spPr>
            <a:xfrm>
              <a:off x="2371525" y="3961875"/>
              <a:ext cx="1214400" cy="1179575"/>
            </a:xfrm>
            <a:custGeom>
              <a:avLst/>
              <a:gdLst/>
              <a:ahLst/>
              <a:cxnLst/>
              <a:rect l="l" t="t" r="r" b="b"/>
              <a:pathLst>
                <a:path w="48576" h="47183" extrusionOk="0">
                  <a:moveTo>
                    <a:pt x="16497" y="1"/>
                  </a:moveTo>
                  <a:lnTo>
                    <a:pt x="16497" y="441"/>
                  </a:lnTo>
                  <a:lnTo>
                    <a:pt x="16497" y="1357"/>
                  </a:lnTo>
                  <a:lnTo>
                    <a:pt x="16497" y="1834"/>
                  </a:lnTo>
                  <a:lnTo>
                    <a:pt x="16058" y="1834"/>
                  </a:lnTo>
                  <a:lnTo>
                    <a:pt x="15581" y="1357"/>
                  </a:lnTo>
                  <a:lnTo>
                    <a:pt x="15141" y="1834"/>
                  </a:lnTo>
                  <a:lnTo>
                    <a:pt x="14664" y="2274"/>
                  </a:lnTo>
                  <a:lnTo>
                    <a:pt x="15141" y="2750"/>
                  </a:lnTo>
                  <a:lnTo>
                    <a:pt x="14664" y="3190"/>
                  </a:lnTo>
                  <a:lnTo>
                    <a:pt x="14225" y="2750"/>
                  </a:lnTo>
                  <a:lnTo>
                    <a:pt x="12831" y="2750"/>
                  </a:lnTo>
                  <a:lnTo>
                    <a:pt x="12391" y="2274"/>
                  </a:lnTo>
                  <a:lnTo>
                    <a:pt x="12391" y="1834"/>
                  </a:lnTo>
                  <a:lnTo>
                    <a:pt x="11475" y="1834"/>
                  </a:lnTo>
                  <a:lnTo>
                    <a:pt x="11915" y="2274"/>
                  </a:lnTo>
                  <a:lnTo>
                    <a:pt x="11915" y="3190"/>
                  </a:lnTo>
                  <a:lnTo>
                    <a:pt x="11475" y="3667"/>
                  </a:lnTo>
                  <a:lnTo>
                    <a:pt x="10998" y="4107"/>
                  </a:lnTo>
                  <a:lnTo>
                    <a:pt x="10082" y="4583"/>
                  </a:lnTo>
                  <a:lnTo>
                    <a:pt x="10558" y="5023"/>
                  </a:lnTo>
                  <a:lnTo>
                    <a:pt x="9642" y="4583"/>
                  </a:lnTo>
                  <a:lnTo>
                    <a:pt x="9165" y="4107"/>
                  </a:lnTo>
                  <a:lnTo>
                    <a:pt x="8725" y="3667"/>
                  </a:lnTo>
                  <a:lnTo>
                    <a:pt x="8725" y="3190"/>
                  </a:lnTo>
                  <a:lnTo>
                    <a:pt x="8725" y="2750"/>
                  </a:lnTo>
                  <a:lnTo>
                    <a:pt x="8249" y="2274"/>
                  </a:lnTo>
                  <a:lnTo>
                    <a:pt x="7809" y="2274"/>
                  </a:lnTo>
                  <a:lnTo>
                    <a:pt x="7332" y="2750"/>
                  </a:lnTo>
                  <a:lnTo>
                    <a:pt x="7332" y="3190"/>
                  </a:lnTo>
                  <a:lnTo>
                    <a:pt x="6892" y="4107"/>
                  </a:lnTo>
                  <a:lnTo>
                    <a:pt x="6416" y="4107"/>
                  </a:lnTo>
                  <a:lnTo>
                    <a:pt x="5499" y="4583"/>
                  </a:lnTo>
                  <a:lnTo>
                    <a:pt x="5059" y="4107"/>
                  </a:lnTo>
                  <a:lnTo>
                    <a:pt x="2750" y="4583"/>
                  </a:lnTo>
                  <a:lnTo>
                    <a:pt x="2310" y="4583"/>
                  </a:lnTo>
                  <a:lnTo>
                    <a:pt x="2310" y="5023"/>
                  </a:lnTo>
                  <a:lnTo>
                    <a:pt x="1833" y="5023"/>
                  </a:lnTo>
                  <a:lnTo>
                    <a:pt x="1833" y="5500"/>
                  </a:lnTo>
                  <a:lnTo>
                    <a:pt x="2310" y="5940"/>
                  </a:lnTo>
                  <a:lnTo>
                    <a:pt x="2310" y="6416"/>
                  </a:lnTo>
                  <a:lnTo>
                    <a:pt x="3226" y="6856"/>
                  </a:lnTo>
                  <a:lnTo>
                    <a:pt x="2750" y="7333"/>
                  </a:lnTo>
                  <a:lnTo>
                    <a:pt x="2310" y="7773"/>
                  </a:lnTo>
                  <a:lnTo>
                    <a:pt x="1833" y="8689"/>
                  </a:lnTo>
                  <a:lnTo>
                    <a:pt x="0" y="8689"/>
                  </a:lnTo>
                  <a:lnTo>
                    <a:pt x="0" y="9166"/>
                  </a:lnTo>
                  <a:lnTo>
                    <a:pt x="477" y="9166"/>
                  </a:lnTo>
                  <a:lnTo>
                    <a:pt x="917" y="9606"/>
                  </a:lnTo>
                  <a:lnTo>
                    <a:pt x="1393" y="9606"/>
                  </a:lnTo>
                  <a:lnTo>
                    <a:pt x="1833" y="10082"/>
                  </a:lnTo>
                  <a:lnTo>
                    <a:pt x="1833" y="10522"/>
                  </a:lnTo>
                  <a:lnTo>
                    <a:pt x="1833" y="10999"/>
                  </a:lnTo>
                  <a:lnTo>
                    <a:pt x="1393" y="11439"/>
                  </a:lnTo>
                  <a:lnTo>
                    <a:pt x="1393" y="11915"/>
                  </a:lnTo>
                  <a:lnTo>
                    <a:pt x="1393" y="12832"/>
                  </a:lnTo>
                  <a:lnTo>
                    <a:pt x="1393" y="13272"/>
                  </a:lnTo>
                  <a:lnTo>
                    <a:pt x="1833" y="14188"/>
                  </a:lnTo>
                  <a:lnTo>
                    <a:pt x="3666" y="14188"/>
                  </a:lnTo>
                  <a:lnTo>
                    <a:pt x="4143" y="14665"/>
                  </a:lnTo>
                  <a:lnTo>
                    <a:pt x="3666" y="15105"/>
                  </a:lnTo>
                  <a:lnTo>
                    <a:pt x="3666" y="15581"/>
                  </a:lnTo>
                  <a:lnTo>
                    <a:pt x="3226" y="16498"/>
                  </a:lnTo>
                  <a:lnTo>
                    <a:pt x="3226" y="16498"/>
                  </a:lnTo>
                  <a:lnTo>
                    <a:pt x="3666" y="16021"/>
                  </a:lnTo>
                  <a:lnTo>
                    <a:pt x="4143" y="15581"/>
                  </a:lnTo>
                  <a:lnTo>
                    <a:pt x="5059" y="15581"/>
                  </a:lnTo>
                  <a:lnTo>
                    <a:pt x="5976" y="15105"/>
                  </a:lnTo>
                  <a:lnTo>
                    <a:pt x="6416" y="14665"/>
                  </a:lnTo>
                  <a:lnTo>
                    <a:pt x="6416" y="14188"/>
                  </a:lnTo>
                  <a:lnTo>
                    <a:pt x="6892" y="13748"/>
                  </a:lnTo>
                  <a:lnTo>
                    <a:pt x="7332" y="12832"/>
                  </a:lnTo>
                  <a:lnTo>
                    <a:pt x="8725" y="12832"/>
                  </a:lnTo>
                  <a:lnTo>
                    <a:pt x="10082" y="13748"/>
                  </a:lnTo>
                  <a:lnTo>
                    <a:pt x="10558" y="13272"/>
                  </a:lnTo>
                  <a:lnTo>
                    <a:pt x="11915" y="14188"/>
                  </a:lnTo>
                  <a:lnTo>
                    <a:pt x="11915" y="13748"/>
                  </a:lnTo>
                  <a:lnTo>
                    <a:pt x="12391" y="13272"/>
                  </a:lnTo>
                  <a:lnTo>
                    <a:pt x="13308" y="13272"/>
                  </a:lnTo>
                  <a:lnTo>
                    <a:pt x="12831" y="13748"/>
                  </a:lnTo>
                  <a:lnTo>
                    <a:pt x="12831" y="14188"/>
                  </a:lnTo>
                  <a:lnTo>
                    <a:pt x="13308" y="14665"/>
                  </a:lnTo>
                  <a:lnTo>
                    <a:pt x="12831" y="15105"/>
                  </a:lnTo>
                  <a:lnTo>
                    <a:pt x="14225" y="16021"/>
                  </a:lnTo>
                  <a:lnTo>
                    <a:pt x="14664" y="17854"/>
                  </a:lnTo>
                  <a:lnTo>
                    <a:pt x="15141" y="19687"/>
                  </a:lnTo>
                  <a:lnTo>
                    <a:pt x="16058" y="20164"/>
                  </a:lnTo>
                  <a:lnTo>
                    <a:pt x="16974" y="22437"/>
                  </a:lnTo>
                  <a:lnTo>
                    <a:pt x="17414" y="22437"/>
                  </a:lnTo>
                  <a:lnTo>
                    <a:pt x="18330" y="23353"/>
                  </a:lnTo>
                  <a:lnTo>
                    <a:pt x="19247" y="24746"/>
                  </a:lnTo>
                  <a:lnTo>
                    <a:pt x="19724" y="24746"/>
                  </a:lnTo>
                  <a:lnTo>
                    <a:pt x="20163" y="25186"/>
                  </a:lnTo>
                  <a:lnTo>
                    <a:pt x="21557" y="26579"/>
                  </a:lnTo>
                  <a:lnTo>
                    <a:pt x="24746" y="29329"/>
                  </a:lnTo>
                  <a:lnTo>
                    <a:pt x="25223" y="29329"/>
                  </a:lnTo>
                  <a:lnTo>
                    <a:pt x="26139" y="30245"/>
                  </a:lnTo>
                  <a:lnTo>
                    <a:pt x="27056" y="30245"/>
                  </a:lnTo>
                  <a:lnTo>
                    <a:pt x="27495" y="31162"/>
                  </a:lnTo>
                  <a:lnTo>
                    <a:pt x="27972" y="30685"/>
                  </a:lnTo>
                  <a:lnTo>
                    <a:pt x="29328" y="32078"/>
                  </a:lnTo>
                  <a:lnTo>
                    <a:pt x="30245" y="32518"/>
                  </a:lnTo>
                  <a:lnTo>
                    <a:pt x="30722" y="32995"/>
                  </a:lnTo>
                  <a:lnTo>
                    <a:pt x="31162" y="32995"/>
                  </a:lnTo>
                  <a:lnTo>
                    <a:pt x="32078" y="33911"/>
                  </a:lnTo>
                  <a:lnTo>
                    <a:pt x="32555" y="33911"/>
                  </a:lnTo>
                  <a:lnTo>
                    <a:pt x="32995" y="34351"/>
                  </a:lnTo>
                  <a:lnTo>
                    <a:pt x="32995" y="35268"/>
                  </a:lnTo>
                  <a:lnTo>
                    <a:pt x="33471" y="35744"/>
                  </a:lnTo>
                  <a:lnTo>
                    <a:pt x="33471" y="36184"/>
                  </a:lnTo>
                  <a:lnTo>
                    <a:pt x="34388" y="36661"/>
                  </a:lnTo>
                  <a:lnTo>
                    <a:pt x="35304" y="36661"/>
                  </a:lnTo>
                  <a:lnTo>
                    <a:pt x="36221" y="37101"/>
                  </a:lnTo>
                  <a:lnTo>
                    <a:pt x="36661" y="37577"/>
                  </a:lnTo>
                  <a:lnTo>
                    <a:pt x="36661" y="38017"/>
                  </a:lnTo>
                  <a:lnTo>
                    <a:pt x="37577" y="38494"/>
                  </a:lnTo>
                  <a:lnTo>
                    <a:pt x="38054" y="39850"/>
                  </a:lnTo>
                  <a:lnTo>
                    <a:pt x="38494" y="41243"/>
                  </a:lnTo>
                  <a:lnTo>
                    <a:pt x="38494" y="42600"/>
                  </a:lnTo>
                  <a:lnTo>
                    <a:pt x="38054" y="43516"/>
                  </a:lnTo>
                  <a:lnTo>
                    <a:pt x="37137" y="43516"/>
                  </a:lnTo>
                  <a:lnTo>
                    <a:pt x="37137" y="43993"/>
                  </a:lnTo>
                  <a:lnTo>
                    <a:pt x="37137" y="44433"/>
                  </a:lnTo>
                  <a:lnTo>
                    <a:pt x="37137" y="44909"/>
                  </a:lnTo>
                  <a:lnTo>
                    <a:pt x="37577" y="45349"/>
                  </a:lnTo>
                  <a:lnTo>
                    <a:pt x="37137" y="45826"/>
                  </a:lnTo>
                  <a:lnTo>
                    <a:pt x="36661" y="46266"/>
                  </a:lnTo>
                  <a:lnTo>
                    <a:pt x="36661" y="46742"/>
                  </a:lnTo>
                  <a:lnTo>
                    <a:pt x="37137" y="47182"/>
                  </a:lnTo>
                  <a:lnTo>
                    <a:pt x="38494" y="47182"/>
                  </a:lnTo>
                  <a:lnTo>
                    <a:pt x="38970" y="46742"/>
                  </a:lnTo>
                  <a:lnTo>
                    <a:pt x="39410" y="46742"/>
                  </a:lnTo>
                  <a:lnTo>
                    <a:pt x="39410" y="46266"/>
                  </a:lnTo>
                  <a:lnTo>
                    <a:pt x="40327" y="45826"/>
                  </a:lnTo>
                  <a:lnTo>
                    <a:pt x="40327" y="44909"/>
                  </a:lnTo>
                  <a:lnTo>
                    <a:pt x="40327" y="43993"/>
                  </a:lnTo>
                  <a:lnTo>
                    <a:pt x="40803" y="43516"/>
                  </a:lnTo>
                  <a:lnTo>
                    <a:pt x="41243" y="43076"/>
                  </a:lnTo>
                  <a:lnTo>
                    <a:pt x="41720" y="42600"/>
                  </a:lnTo>
                  <a:lnTo>
                    <a:pt x="43076" y="42600"/>
                  </a:lnTo>
                  <a:lnTo>
                    <a:pt x="43076" y="42160"/>
                  </a:lnTo>
                  <a:lnTo>
                    <a:pt x="43076" y="41683"/>
                  </a:lnTo>
                  <a:lnTo>
                    <a:pt x="43076" y="41243"/>
                  </a:lnTo>
                  <a:lnTo>
                    <a:pt x="43076" y="39850"/>
                  </a:lnTo>
                  <a:lnTo>
                    <a:pt x="43076" y="39410"/>
                  </a:lnTo>
                  <a:lnTo>
                    <a:pt x="43076" y="38934"/>
                  </a:lnTo>
                  <a:lnTo>
                    <a:pt x="42160" y="38494"/>
                  </a:lnTo>
                  <a:lnTo>
                    <a:pt x="41243" y="38934"/>
                  </a:lnTo>
                  <a:lnTo>
                    <a:pt x="40803" y="38494"/>
                  </a:lnTo>
                  <a:lnTo>
                    <a:pt x="40803" y="37101"/>
                  </a:lnTo>
                  <a:lnTo>
                    <a:pt x="40803" y="36184"/>
                  </a:lnTo>
                  <a:lnTo>
                    <a:pt x="41243" y="36184"/>
                  </a:lnTo>
                  <a:lnTo>
                    <a:pt x="41243" y="35744"/>
                  </a:lnTo>
                  <a:lnTo>
                    <a:pt x="41720" y="35268"/>
                  </a:lnTo>
                  <a:lnTo>
                    <a:pt x="41243" y="35268"/>
                  </a:lnTo>
                  <a:lnTo>
                    <a:pt x="41720" y="34828"/>
                  </a:lnTo>
                  <a:lnTo>
                    <a:pt x="42160" y="34351"/>
                  </a:lnTo>
                  <a:lnTo>
                    <a:pt x="43076" y="34351"/>
                  </a:lnTo>
                  <a:lnTo>
                    <a:pt x="43076" y="34828"/>
                  </a:lnTo>
                  <a:lnTo>
                    <a:pt x="43993" y="35268"/>
                  </a:lnTo>
                  <a:lnTo>
                    <a:pt x="44469" y="34828"/>
                  </a:lnTo>
                  <a:lnTo>
                    <a:pt x="46302" y="34828"/>
                  </a:lnTo>
                  <a:lnTo>
                    <a:pt x="46302" y="35268"/>
                  </a:lnTo>
                  <a:lnTo>
                    <a:pt x="46302" y="35744"/>
                  </a:lnTo>
                  <a:lnTo>
                    <a:pt x="46742" y="36184"/>
                  </a:lnTo>
                  <a:lnTo>
                    <a:pt x="46742" y="36661"/>
                  </a:lnTo>
                  <a:lnTo>
                    <a:pt x="47219" y="37101"/>
                  </a:lnTo>
                  <a:lnTo>
                    <a:pt x="48135" y="37101"/>
                  </a:lnTo>
                  <a:lnTo>
                    <a:pt x="48575" y="36661"/>
                  </a:lnTo>
                  <a:lnTo>
                    <a:pt x="48575" y="35744"/>
                  </a:lnTo>
                  <a:lnTo>
                    <a:pt x="48575" y="34828"/>
                  </a:lnTo>
                  <a:lnTo>
                    <a:pt x="48575" y="34351"/>
                  </a:lnTo>
                  <a:lnTo>
                    <a:pt x="47219" y="33911"/>
                  </a:lnTo>
                  <a:lnTo>
                    <a:pt x="46742" y="32995"/>
                  </a:lnTo>
                  <a:lnTo>
                    <a:pt x="46302" y="32518"/>
                  </a:lnTo>
                  <a:lnTo>
                    <a:pt x="45386" y="32078"/>
                  </a:lnTo>
                  <a:lnTo>
                    <a:pt x="44469" y="32078"/>
                  </a:lnTo>
                  <a:lnTo>
                    <a:pt x="43993" y="31602"/>
                  </a:lnTo>
                  <a:lnTo>
                    <a:pt x="43553" y="31162"/>
                  </a:lnTo>
                  <a:lnTo>
                    <a:pt x="41720" y="30685"/>
                  </a:lnTo>
                  <a:lnTo>
                    <a:pt x="41243" y="30245"/>
                  </a:lnTo>
                  <a:lnTo>
                    <a:pt x="40803" y="29769"/>
                  </a:lnTo>
                  <a:lnTo>
                    <a:pt x="39410" y="29769"/>
                  </a:lnTo>
                  <a:lnTo>
                    <a:pt x="38970" y="29329"/>
                  </a:lnTo>
                  <a:lnTo>
                    <a:pt x="37137" y="29329"/>
                  </a:lnTo>
                  <a:lnTo>
                    <a:pt x="37577" y="28412"/>
                  </a:lnTo>
                  <a:lnTo>
                    <a:pt x="38054" y="28412"/>
                  </a:lnTo>
                  <a:lnTo>
                    <a:pt x="38494" y="27936"/>
                  </a:lnTo>
                  <a:lnTo>
                    <a:pt x="38494" y="27019"/>
                  </a:lnTo>
                  <a:lnTo>
                    <a:pt x="37137" y="26579"/>
                  </a:lnTo>
                  <a:lnTo>
                    <a:pt x="36661" y="26579"/>
                  </a:lnTo>
                  <a:lnTo>
                    <a:pt x="35304" y="27019"/>
                  </a:lnTo>
                  <a:lnTo>
                    <a:pt x="33911" y="27019"/>
                  </a:lnTo>
                  <a:lnTo>
                    <a:pt x="32995" y="26579"/>
                  </a:lnTo>
                  <a:lnTo>
                    <a:pt x="32555" y="25663"/>
                  </a:lnTo>
                  <a:lnTo>
                    <a:pt x="32078" y="25186"/>
                  </a:lnTo>
                  <a:lnTo>
                    <a:pt x="31162" y="24270"/>
                  </a:lnTo>
                  <a:lnTo>
                    <a:pt x="30245" y="23353"/>
                  </a:lnTo>
                  <a:lnTo>
                    <a:pt x="29328" y="22437"/>
                  </a:lnTo>
                  <a:lnTo>
                    <a:pt x="29328" y="21080"/>
                  </a:lnTo>
                  <a:lnTo>
                    <a:pt x="29805" y="20604"/>
                  </a:lnTo>
                  <a:lnTo>
                    <a:pt x="29328" y="19687"/>
                  </a:lnTo>
                  <a:lnTo>
                    <a:pt x="28412" y="18771"/>
                  </a:lnTo>
                  <a:lnTo>
                    <a:pt x="28412" y="18331"/>
                  </a:lnTo>
                  <a:lnTo>
                    <a:pt x="27972" y="17854"/>
                  </a:lnTo>
                  <a:lnTo>
                    <a:pt x="27972" y="16938"/>
                  </a:lnTo>
                  <a:lnTo>
                    <a:pt x="27495" y="16938"/>
                  </a:lnTo>
                  <a:lnTo>
                    <a:pt x="26579" y="16498"/>
                  </a:lnTo>
                  <a:lnTo>
                    <a:pt x="25223" y="16021"/>
                  </a:lnTo>
                  <a:lnTo>
                    <a:pt x="24746" y="16021"/>
                  </a:lnTo>
                  <a:lnTo>
                    <a:pt x="23829" y="15581"/>
                  </a:lnTo>
                  <a:lnTo>
                    <a:pt x="23829" y="15105"/>
                  </a:lnTo>
                  <a:lnTo>
                    <a:pt x="23390" y="14665"/>
                  </a:lnTo>
                  <a:lnTo>
                    <a:pt x="23390" y="14188"/>
                  </a:lnTo>
                  <a:lnTo>
                    <a:pt x="22913" y="13272"/>
                  </a:lnTo>
                  <a:lnTo>
                    <a:pt x="23390" y="12832"/>
                  </a:lnTo>
                  <a:lnTo>
                    <a:pt x="23390" y="12355"/>
                  </a:lnTo>
                  <a:lnTo>
                    <a:pt x="23390" y="11915"/>
                  </a:lnTo>
                  <a:lnTo>
                    <a:pt x="23390" y="11439"/>
                  </a:lnTo>
                  <a:lnTo>
                    <a:pt x="24306" y="10999"/>
                  </a:lnTo>
                  <a:lnTo>
                    <a:pt x="23829" y="10522"/>
                  </a:lnTo>
                  <a:lnTo>
                    <a:pt x="23390" y="10522"/>
                  </a:lnTo>
                  <a:lnTo>
                    <a:pt x="22913" y="10082"/>
                  </a:lnTo>
                  <a:lnTo>
                    <a:pt x="22913" y="9606"/>
                  </a:lnTo>
                  <a:lnTo>
                    <a:pt x="22473" y="9606"/>
                  </a:lnTo>
                  <a:lnTo>
                    <a:pt x="22913" y="8689"/>
                  </a:lnTo>
                  <a:lnTo>
                    <a:pt x="23390" y="8689"/>
                  </a:lnTo>
                  <a:lnTo>
                    <a:pt x="23390" y="7773"/>
                  </a:lnTo>
                  <a:lnTo>
                    <a:pt x="25662" y="7773"/>
                  </a:lnTo>
                  <a:lnTo>
                    <a:pt x="26139" y="7333"/>
                  </a:lnTo>
                  <a:lnTo>
                    <a:pt x="26579" y="7333"/>
                  </a:lnTo>
                  <a:lnTo>
                    <a:pt x="26579" y="6856"/>
                  </a:lnTo>
                  <a:lnTo>
                    <a:pt x="27495" y="6856"/>
                  </a:lnTo>
                  <a:lnTo>
                    <a:pt x="27972" y="7333"/>
                  </a:lnTo>
                  <a:lnTo>
                    <a:pt x="28412" y="7773"/>
                  </a:lnTo>
                  <a:lnTo>
                    <a:pt x="28412" y="6416"/>
                  </a:lnTo>
                  <a:lnTo>
                    <a:pt x="28889" y="6416"/>
                  </a:lnTo>
                  <a:lnTo>
                    <a:pt x="28889" y="5500"/>
                  </a:lnTo>
                  <a:lnTo>
                    <a:pt x="27972" y="5023"/>
                  </a:lnTo>
                  <a:lnTo>
                    <a:pt x="28412" y="4583"/>
                  </a:lnTo>
                  <a:lnTo>
                    <a:pt x="28889" y="4583"/>
                  </a:lnTo>
                  <a:lnTo>
                    <a:pt x="28889" y="4107"/>
                  </a:lnTo>
                  <a:lnTo>
                    <a:pt x="28412" y="3667"/>
                  </a:lnTo>
                  <a:lnTo>
                    <a:pt x="28412" y="3190"/>
                  </a:lnTo>
                  <a:lnTo>
                    <a:pt x="28412" y="2750"/>
                  </a:lnTo>
                  <a:lnTo>
                    <a:pt x="27972" y="2750"/>
                  </a:lnTo>
                  <a:lnTo>
                    <a:pt x="27495" y="2274"/>
                  </a:lnTo>
                  <a:lnTo>
                    <a:pt x="24746" y="2274"/>
                  </a:lnTo>
                  <a:lnTo>
                    <a:pt x="24306" y="1834"/>
                  </a:lnTo>
                  <a:lnTo>
                    <a:pt x="23829" y="1357"/>
                  </a:lnTo>
                  <a:lnTo>
                    <a:pt x="23829" y="917"/>
                  </a:lnTo>
                  <a:lnTo>
                    <a:pt x="23390" y="441"/>
                  </a:lnTo>
                  <a:lnTo>
                    <a:pt x="22913" y="1"/>
                  </a:lnTo>
                  <a:lnTo>
                    <a:pt x="21996" y="1"/>
                  </a:lnTo>
                  <a:lnTo>
                    <a:pt x="21557" y="441"/>
                  </a:lnTo>
                  <a:lnTo>
                    <a:pt x="20640" y="441"/>
                  </a:lnTo>
                  <a:lnTo>
                    <a:pt x="19724" y="1"/>
                  </a:lnTo>
                  <a:lnTo>
                    <a:pt x="19247" y="1"/>
                  </a:lnTo>
                  <a:lnTo>
                    <a:pt x="19247" y="441"/>
                  </a:lnTo>
                  <a:lnTo>
                    <a:pt x="18330" y="917"/>
                  </a:lnTo>
                  <a:lnTo>
                    <a:pt x="17414" y="917"/>
                  </a:lnTo>
                  <a:lnTo>
                    <a:pt x="17414" y="441"/>
                  </a:lnTo>
                  <a:lnTo>
                    <a:pt x="17414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86" name="Google Shape;1286;p58"/>
            <p:cNvSpPr/>
            <p:nvPr/>
          </p:nvSpPr>
          <p:spPr>
            <a:xfrm>
              <a:off x="2348600" y="3858325"/>
              <a:ext cx="435375" cy="229150"/>
            </a:xfrm>
            <a:custGeom>
              <a:avLst/>
              <a:gdLst/>
              <a:ahLst/>
              <a:cxnLst/>
              <a:rect l="l" t="t" r="r" b="b"/>
              <a:pathLst>
                <a:path w="17415" h="9166" extrusionOk="0">
                  <a:moveTo>
                    <a:pt x="6416" y="0"/>
                  </a:moveTo>
                  <a:lnTo>
                    <a:pt x="5976" y="917"/>
                  </a:lnTo>
                  <a:lnTo>
                    <a:pt x="5976" y="1393"/>
                  </a:lnTo>
                  <a:lnTo>
                    <a:pt x="5060" y="917"/>
                  </a:lnTo>
                  <a:lnTo>
                    <a:pt x="4583" y="477"/>
                  </a:lnTo>
                  <a:lnTo>
                    <a:pt x="4143" y="917"/>
                  </a:lnTo>
                  <a:lnTo>
                    <a:pt x="4143" y="1393"/>
                  </a:lnTo>
                  <a:lnTo>
                    <a:pt x="3667" y="2310"/>
                  </a:lnTo>
                  <a:lnTo>
                    <a:pt x="2750" y="2750"/>
                  </a:lnTo>
                  <a:lnTo>
                    <a:pt x="1834" y="2750"/>
                  </a:lnTo>
                  <a:lnTo>
                    <a:pt x="1394" y="3666"/>
                  </a:lnTo>
                  <a:lnTo>
                    <a:pt x="1394" y="4143"/>
                  </a:lnTo>
                  <a:lnTo>
                    <a:pt x="477" y="5059"/>
                  </a:lnTo>
                  <a:lnTo>
                    <a:pt x="1" y="5976"/>
                  </a:lnTo>
                  <a:lnTo>
                    <a:pt x="917" y="6892"/>
                  </a:lnTo>
                  <a:lnTo>
                    <a:pt x="1834" y="6416"/>
                  </a:lnTo>
                  <a:lnTo>
                    <a:pt x="2310" y="5499"/>
                  </a:lnTo>
                  <a:lnTo>
                    <a:pt x="2750" y="5499"/>
                  </a:lnTo>
                  <a:lnTo>
                    <a:pt x="2750" y="5059"/>
                  </a:lnTo>
                  <a:lnTo>
                    <a:pt x="3227" y="4583"/>
                  </a:lnTo>
                  <a:lnTo>
                    <a:pt x="3667" y="5499"/>
                  </a:lnTo>
                  <a:lnTo>
                    <a:pt x="3667" y="6416"/>
                  </a:lnTo>
                  <a:lnTo>
                    <a:pt x="2750" y="6416"/>
                  </a:lnTo>
                  <a:lnTo>
                    <a:pt x="2750" y="6892"/>
                  </a:lnTo>
                  <a:lnTo>
                    <a:pt x="3227" y="7332"/>
                  </a:lnTo>
                  <a:lnTo>
                    <a:pt x="2750" y="7332"/>
                  </a:lnTo>
                  <a:lnTo>
                    <a:pt x="2750" y="7809"/>
                  </a:lnTo>
                  <a:lnTo>
                    <a:pt x="3227" y="8249"/>
                  </a:lnTo>
                  <a:lnTo>
                    <a:pt x="3667" y="8725"/>
                  </a:lnTo>
                  <a:lnTo>
                    <a:pt x="5976" y="8249"/>
                  </a:lnTo>
                  <a:lnTo>
                    <a:pt x="6416" y="8725"/>
                  </a:lnTo>
                  <a:lnTo>
                    <a:pt x="7333" y="8249"/>
                  </a:lnTo>
                  <a:lnTo>
                    <a:pt x="7809" y="8249"/>
                  </a:lnTo>
                  <a:lnTo>
                    <a:pt x="8249" y="7332"/>
                  </a:lnTo>
                  <a:lnTo>
                    <a:pt x="8249" y="6892"/>
                  </a:lnTo>
                  <a:lnTo>
                    <a:pt x="8726" y="6416"/>
                  </a:lnTo>
                  <a:lnTo>
                    <a:pt x="9166" y="6416"/>
                  </a:lnTo>
                  <a:lnTo>
                    <a:pt x="9642" y="6892"/>
                  </a:lnTo>
                  <a:lnTo>
                    <a:pt x="9642" y="7332"/>
                  </a:lnTo>
                  <a:lnTo>
                    <a:pt x="9642" y="7809"/>
                  </a:lnTo>
                  <a:lnTo>
                    <a:pt x="10082" y="8249"/>
                  </a:lnTo>
                  <a:lnTo>
                    <a:pt x="10559" y="8725"/>
                  </a:lnTo>
                  <a:lnTo>
                    <a:pt x="11475" y="9165"/>
                  </a:lnTo>
                  <a:lnTo>
                    <a:pt x="10999" y="8725"/>
                  </a:lnTo>
                  <a:lnTo>
                    <a:pt x="11915" y="8249"/>
                  </a:lnTo>
                  <a:lnTo>
                    <a:pt x="12392" y="7809"/>
                  </a:lnTo>
                  <a:lnTo>
                    <a:pt x="12832" y="7332"/>
                  </a:lnTo>
                  <a:lnTo>
                    <a:pt x="12832" y="6416"/>
                  </a:lnTo>
                  <a:lnTo>
                    <a:pt x="12392" y="5976"/>
                  </a:lnTo>
                  <a:lnTo>
                    <a:pt x="13308" y="5976"/>
                  </a:lnTo>
                  <a:lnTo>
                    <a:pt x="13308" y="6416"/>
                  </a:lnTo>
                  <a:lnTo>
                    <a:pt x="13748" y="6416"/>
                  </a:lnTo>
                  <a:lnTo>
                    <a:pt x="13748" y="6892"/>
                  </a:lnTo>
                  <a:lnTo>
                    <a:pt x="15142" y="6892"/>
                  </a:lnTo>
                  <a:lnTo>
                    <a:pt x="15581" y="7332"/>
                  </a:lnTo>
                  <a:lnTo>
                    <a:pt x="16058" y="6892"/>
                  </a:lnTo>
                  <a:lnTo>
                    <a:pt x="15581" y="6416"/>
                  </a:lnTo>
                  <a:lnTo>
                    <a:pt x="16058" y="5976"/>
                  </a:lnTo>
                  <a:lnTo>
                    <a:pt x="16498" y="5499"/>
                  </a:lnTo>
                  <a:lnTo>
                    <a:pt x="16975" y="5976"/>
                  </a:lnTo>
                  <a:lnTo>
                    <a:pt x="17414" y="5976"/>
                  </a:lnTo>
                  <a:lnTo>
                    <a:pt x="17414" y="5499"/>
                  </a:lnTo>
                  <a:lnTo>
                    <a:pt x="17414" y="4583"/>
                  </a:lnTo>
                  <a:lnTo>
                    <a:pt x="17414" y="4143"/>
                  </a:lnTo>
                  <a:lnTo>
                    <a:pt x="16058" y="4583"/>
                  </a:lnTo>
                  <a:lnTo>
                    <a:pt x="15581" y="4143"/>
                  </a:lnTo>
                  <a:lnTo>
                    <a:pt x="15142" y="3666"/>
                  </a:lnTo>
                  <a:lnTo>
                    <a:pt x="14225" y="3666"/>
                  </a:lnTo>
                  <a:lnTo>
                    <a:pt x="13748" y="3226"/>
                  </a:lnTo>
                  <a:lnTo>
                    <a:pt x="13748" y="2310"/>
                  </a:lnTo>
                  <a:lnTo>
                    <a:pt x="14225" y="1833"/>
                  </a:lnTo>
                  <a:lnTo>
                    <a:pt x="14225" y="1393"/>
                  </a:lnTo>
                  <a:lnTo>
                    <a:pt x="13308" y="1393"/>
                  </a:lnTo>
                  <a:lnTo>
                    <a:pt x="13308" y="917"/>
                  </a:lnTo>
                  <a:lnTo>
                    <a:pt x="12392" y="917"/>
                  </a:lnTo>
                  <a:lnTo>
                    <a:pt x="12392" y="477"/>
                  </a:lnTo>
                  <a:lnTo>
                    <a:pt x="8249" y="477"/>
                  </a:lnTo>
                  <a:lnTo>
                    <a:pt x="7333" y="0"/>
                  </a:lnTo>
                  <a:lnTo>
                    <a:pt x="7333" y="477"/>
                  </a:lnTo>
                  <a:lnTo>
                    <a:pt x="6893" y="0"/>
                  </a:lnTo>
                  <a:lnTo>
                    <a:pt x="6893" y="477"/>
                  </a:lnTo>
                  <a:lnTo>
                    <a:pt x="6416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87" name="Google Shape;1287;p58"/>
            <p:cNvSpPr/>
            <p:nvPr/>
          </p:nvSpPr>
          <p:spPr>
            <a:xfrm>
              <a:off x="2692300" y="3709850"/>
              <a:ext cx="710325" cy="331800"/>
            </a:xfrm>
            <a:custGeom>
              <a:avLst/>
              <a:gdLst/>
              <a:ahLst/>
              <a:cxnLst/>
              <a:rect l="l" t="t" r="r" b="b"/>
              <a:pathLst>
                <a:path w="28413" h="13272" extrusionOk="0">
                  <a:moveTo>
                    <a:pt x="477" y="7772"/>
                  </a:moveTo>
                  <a:lnTo>
                    <a:pt x="0" y="8249"/>
                  </a:lnTo>
                  <a:lnTo>
                    <a:pt x="477" y="8249"/>
                  </a:lnTo>
                  <a:lnTo>
                    <a:pt x="477" y="7772"/>
                  </a:lnTo>
                  <a:close/>
                  <a:moveTo>
                    <a:pt x="20640" y="0"/>
                  </a:moveTo>
                  <a:lnTo>
                    <a:pt x="20640" y="440"/>
                  </a:lnTo>
                  <a:lnTo>
                    <a:pt x="20640" y="917"/>
                  </a:lnTo>
                  <a:lnTo>
                    <a:pt x="20640" y="1356"/>
                  </a:lnTo>
                  <a:lnTo>
                    <a:pt x="20164" y="1833"/>
                  </a:lnTo>
                  <a:lnTo>
                    <a:pt x="17891" y="1833"/>
                  </a:lnTo>
                  <a:lnTo>
                    <a:pt x="17414" y="1356"/>
                  </a:lnTo>
                  <a:lnTo>
                    <a:pt x="16974" y="1356"/>
                  </a:lnTo>
                  <a:lnTo>
                    <a:pt x="16974" y="1833"/>
                  </a:lnTo>
                  <a:lnTo>
                    <a:pt x="16058" y="1833"/>
                  </a:lnTo>
                  <a:lnTo>
                    <a:pt x="15581" y="2273"/>
                  </a:lnTo>
                  <a:lnTo>
                    <a:pt x="15581" y="2750"/>
                  </a:lnTo>
                  <a:lnTo>
                    <a:pt x="15141" y="3189"/>
                  </a:lnTo>
                  <a:lnTo>
                    <a:pt x="14664" y="3666"/>
                  </a:lnTo>
                  <a:lnTo>
                    <a:pt x="13308" y="3666"/>
                  </a:lnTo>
                  <a:lnTo>
                    <a:pt x="13308" y="4583"/>
                  </a:lnTo>
                  <a:lnTo>
                    <a:pt x="13308" y="5022"/>
                  </a:lnTo>
                  <a:lnTo>
                    <a:pt x="13748" y="5499"/>
                  </a:lnTo>
                  <a:lnTo>
                    <a:pt x="13748" y="5939"/>
                  </a:lnTo>
                  <a:lnTo>
                    <a:pt x="13748" y="6416"/>
                  </a:lnTo>
                  <a:lnTo>
                    <a:pt x="14225" y="6856"/>
                  </a:lnTo>
                  <a:lnTo>
                    <a:pt x="14225" y="7332"/>
                  </a:lnTo>
                  <a:lnTo>
                    <a:pt x="14225" y="8249"/>
                  </a:lnTo>
                  <a:lnTo>
                    <a:pt x="13748" y="8249"/>
                  </a:lnTo>
                  <a:lnTo>
                    <a:pt x="14225" y="8689"/>
                  </a:lnTo>
                  <a:lnTo>
                    <a:pt x="13748" y="8689"/>
                  </a:lnTo>
                  <a:lnTo>
                    <a:pt x="13748" y="8249"/>
                  </a:lnTo>
                  <a:lnTo>
                    <a:pt x="13308" y="8249"/>
                  </a:lnTo>
                  <a:lnTo>
                    <a:pt x="13308" y="7332"/>
                  </a:lnTo>
                  <a:lnTo>
                    <a:pt x="12392" y="6856"/>
                  </a:lnTo>
                  <a:lnTo>
                    <a:pt x="11915" y="6856"/>
                  </a:lnTo>
                  <a:lnTo>
                    <a:pt x="11915" y="7332"/>
                  </a:lnTo>
                  <a:lnTo>
                    <a:pt x="11475" y="6856"/>
                  </a:lnTo>
                  <a:lnTo>
                    <a:pt x="9642" y="6856"/>
                  </a:lnTo>
                  <a:lnTo>
                    <a:pt x="9165" y="7332"/>
                  </a:lnTo>
                  <a:lnTo>
                    <a:pt x="7809" y="7332"/>
                  </a:lnTo>
                  <a:lnTo>
                    <a:pt x="7332" y="6856"/>
                  </a:lnTo>
                  <a:lnTo>
                    <a:pt x="6893" y="7772"/>
                  </a:lnTo>
                  <a:lnTo>
                    <a:pt x="5976" y="7772"/>
                  </a:lnTo>
                  <a:lnTo>
                    <a:pt x="5976" y="7332"/>
                  </a:lnTo>
                  <a:lnTo>
                    <a:pt x="5060" y="6856"/>
                  </a:lnTo>
                  <a:lnTo>
                    <a:pt x="4583" y="7772"/>
                  </a:lnTo>
                  <a:lnTo>
                    <a:pt x="4143" y="7772"/>
                  </a:lnTo>
                  <a:lnTo>
                    <a:pt x="3666" y="8249"/>
                  </a:lnTo>
                  <a:lnTo>
                    <a:pt x="3227" y="8249"/>
                  </a:lnTo>
                  <a:lnTo>
                    <a:pt x="3227" y="7772"/>
                  </a:lnTo>
                  <a:lnTo>
                    <a:pt x="2310" y="7772"/>
                  </a:lnTo>
                  <a:lnTo>
                    <a:pt x="1833" y="7332"/>
                  </a:lnTo>
                  <a:lnTo>
                    <a:pt x="1394" y="6856"/>
                  </a:lnTo>
                  <a:lnTo>
                    <a:pt x="917" y="6856"/>
                  </a:lnTo>
                  <a:lnTo>
                    <a:pt x="477" y="7772"/>
                  </a:lnTo>
                  <a:lnTo>
                    <a:pt x="1394" y="8249"/>
                  </a:lnTo>
                  <a:lnTo>
                    <a:pt x="1394" y="9165"/>
                  </a:lnTo>
                  <a:lnTo>
                    <a:pt x="1394" y="9605"/>
                  </a:lnTo>
                  <a:lnTo>
                    <a:pt x="2310" y="10082"/>
                  </a:lnTo>
                  <a:lnTo>
                    <a:pt x="4583" y="10082"/>
                  </a:lnTo>
                  <a:lnTo>
                    <a:pt x="4583" y="10522"/>
                  </a:lnTo>
                  <a:lnTo>
                    <a:pt x="4583" y="10998"/>
                  </a:lnTo>
                  <a:lnTo>
                    <a:pt x="5499" y="10998"/>
                  </a:lnTo>
                  <a:lnTo>
                    <a:pt x="6416" y="10522"/>
                  </a:lnTo>
                  <a:lnTo>
                    <a:pt x="6416" y="10082"/>
                  </a:lnTo>
                  <a:lnTo>
                    <a:pt x="6893" y="10082"/>
                  </a:lnTo>
                  <a:lnTo>
                    <a:pt x="7809" y="10522"/>
                  </a:lnTo>
                  <a:lnTo>
                    <a:pt x="8726" y="10522"/>
                  </a:lnTo>
                  <a:lnTo>
                    <a:pt x="9165" y="10082"/>
                  </a:lnTo>
                  <a:lnTo>
                    <a:pt x="10082" y="10082"/>
                  </a:lnTo>
                  <a:lnTo>
                    <a:pt x="10559" y="10522"/>
                  </a:lnTo>
                  <a:lnTo>
                    <a:pt x="10998" y="10998"/>
                  </a:lnTo>
                  <a:lnTo>
                    <a:pt x="10998" y="11438"/>
                  </a:lnTo>
                  <a:lnTo>
                    <a:pt x="11475" y="11915"/>
                  </a:lnTo>
                  <a:lnTo>
                    <a:pt x="11915" y="12355"/>
                  </a:lnTo>
                  <a:lnTo>
                    <a:pt x="14664" y="12355"/>
                  </a:lnTo>
                  <a:lnTo>
                    <a:pt x="15141" y="12831"/>
                  </a:lnTo>
                  <a:lnTo>
                    <a:pt x="15581" y="12831"/>
                  </a:lnTo>
                  <a:lnTo>
                    <a:pt x="16497" y="12355"/>
                  </a:lnTo>
                  <a:lnTo>
                    <a:pt x="16974" y="12355"/>
                  </a:lnTo>
                  <a:lnTo>
                    <a:pt x="17414" y="13271"/>
                  </a:lnTo>
                  <a:lnTo>
                    <a:pt x="18331" y="13271"/>
                  </a:lnTo>
                  <a:lnTo>
                    <a:pt x="18807" y="12831"/>
                  </a:lnTo>
                  <a:lnTo>
                    <a:pt x="19247" y="13271"/>
                  </a:lnTo>
                  <a:lnTo>
                    <a:pt x="19247" y="12831"/>
                  </a:lnTo>
                  <a:lnTo>
                    <a:pt x="20640" y="12831"/>
                  </a:lnTo>
                  <a:lnTo>
                    <a:pt x="21080" y="11915"/>
                  </a:lnTo>
                  <a:lnTo>
                    <a:pt x="23390" y="11915"/>
                  </a:lnTo>
                  <a:lnTo>
                    <a:pt x="23830" y="11438"/>
                  </a:lnTo>
                  <a:lnTo>
                    <a:pt x="24746" y="11438"/>
                  </a:lnTo>
                  <a:lnTo>
                    <a:pt x="25663" y="10998"/>
                  </a:lnTo>
                  <a:lnTo>
                    <a:pt x="25663" y="10082"/>
                  </a:lnTo>
                  <a:lnTo>
                    <a:pt x="26139" y="10082"/>
                  </a:lnTo>
                  <a:lnTo>
                    <a:pt x="26579" y="9165"/>
                  </a:lnTo>
                  <a:lnTo>
                    <a:pt x="26579" y="8249"/>
                  </a:lnTo>
                  <a:lnTo>
                    <a:pt x="27056" y="8249"/>
                  </a:lnTo>
                  <a:lnTo>
                    <a:pt x="27056" y="7772"/>
                  </a:lnTo>
                  <a:lnTo>
                    <a:pt x="27056" y="7332"/>
                  </a:lnTo>
                  <a:lnTo>
                    <a:pt x="26579" y="6856"/>
                  </a:lnTo>
                  <a:lnTo>
                    <a:pt x="26579" y="5939"/>
                  </a:lnTo>
                  <a:lnTo>
                    <a:pt x="27496" y="5939"/>
                  </a:lnTo>
                  <a:lnTo>
                    <a:pt x="27496" y="6416"/>
                  </a:lnTo>
                  <a:lnTo>
                    <a:pt x="27972" y="6416"/>
                  </a:lnTo>
                  <a:lnTo>
                    <a:pt x="27972" y="5939"/>
                  </a:lnTo>
                  <a:lnTo>
                    <a:pt x="28412" y="5499"/>
                  </a:lnTo>
                  <a:lnTo>
                    <a:pt x="27972" y="4583"/>
                  </a:lnTo>
                  <a:lnTo>
                    <a:pt x="27972" y="4106"/>
                  </a:lnTo>
                  <a:lnTo>
                    <a:pt x="27496" y="3666"/>
                  </a:lnTo>
                  <a:lnTo>
                    <a:pt x="27972" y="3666"/>
                  </a:lnTo>
                  <a:lnTo>
                    <a:pt x="28412" y="3189"/>
                  </a:lnTo>
                  <a:lnTo>
                    <a:pt x="27496" y="2750"/>
                  </a:lnTo>
                  <a:lnTo>
                    <a:pt x="27972" y="2273"/>
                  </a:lnTo>
                  <a:lnTo>
                    <a:pt x="27496" y="1833"/>
                  </a:lnTo>
                  <a:lnTo>
                    <a:pt x="26579" y="1833"/>
                  </a:lnTo>
                  <a:lnTo>
                    <a:pt x="25663" y="1356"/>
                  </a:lnTo>
                  <a:lnTo>
                    <a:pt x="25223" y="1356"/>
                  </a:lnTo>
                  <a:lnTo>
                    <a:pt x="25223" y="917"/>
                  </a:lnTo>
                  <a:lnTo>
                    <a:pt x="24746" y="440"/>
                  </a:lnTo>
                  <a:lnTo>
                    <a:pt x="23390" y="440"/>
                  </a:lnTo>
                  <a:lnTo>
                    <a:pt x="22913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88" name="Google Shape;1288;p58"/>
            <p:cNvSpPr/>
            <p:nvPr/>
          </p:nvSpPr>
          <p:spPr>
            <a:xfrm>
              <a:off x="2692300" y="3916050"/>
              <a:ext cx="25" cy="22950"/>
            </a:xfrm>
            <a:custGeom>
              <a:avLst/>
              <a:gdLst/>
              <a:ahLst/>
              <a:cxnLst/>
              <a:rect l="l" t="t" r="r" b="b"/>
              <a:pathLst>
                <a:path w="1" h="918" extrusionOk="0">
                  <a:moveTo>
                    <a:pt x="0" y="91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89" name="Google Shape;1289;p58"/>
            <p:cNvSpPr/>
            <p:nvPr/>
          </p:nvSpPr>
          <p:spPr>
            <a:xfrm>
              <a:off x="2417350" y="2895975"/>
              <a:ext cx="790975" cy="1031100"/>
            </a:xfrm>
            <a:custGeom>
              <a:avLst/>
              <a:gdLst/>
              <a:ahLst/>
              <a:cxnLst/>
              <a:rect l="l" t="t" r="r" b="b"/>
              <a:pathLst>
                <a:path w="31639" h="41244" extrusionOk="0">
                  <a:moveTo>
                    <a:pt x="12392" y="1"/>
                  </a:moveTo>
                  <a:lnTo>
                    <a:pt x="12392" y="917"/>
                  </a:lnTo>
                  <a:lnTo>
                    <a:pt x="12392" y="1834"/>
                  </a:lnTo>
                  <a:lnTo>
                    <a:pt x="12831" y="1834"/>
                  </a:lnTo>
                  <a:lnTo>
                    <a:pt x="12831" y="2750"/>
                  </a:lnTo>
                  <a:lnTo>
                    <a:pt x="11915" y="3227"/>
                  </a:lnTo>
                  <a:lnTo>
                    <a:pt x="11475" y="3227"/>
                  </a:lnTo>
                  <a:lnTo>
                    <a:pt x="11475" y="3667"/>
                  </a:lnTo>
                  <a:lnTo>
                    <a:pt x="11915" y="3667"/>
                  </a:lnTo>
                  <a:lnTo>
                    <a:pt x="11915" y="4143"/>
                  </a:lnTo>
                  <a:lnTo>
                    <a:pt x="11915" y="4583"/>
                  </a:lnTo>
                  <a:lnTo>
                    <a:pt x="12831" y="5060"/>
                  </a:lnTo>
                  <a:lnTo>
                    <a:pt x="12392" y="5500"/>
                  </a:lnTo>
                  <a:lnTo>
                    <a:pt x="13308" y="5976"/>
                  </a:lnTo>
                  <a:lnTo>
                    <a:pt x="14225" y="6416"/>
                  </a:lnTo>
                  <a:lnTo>
                    <a:pt x="14225" y="7333"/>
                  </a:lnTo>
                  <a:lnTo>
                    <a:pt x="13748" y="6416"/>
                  </a:lnTo>
                  <a:lnTo>
                    <a:pt x="13308" y="5976"/>
                  </a:lnTo>
                  <a:lnTo>
                    <a:pt x="10998" y="5976"/>
                  </a:lnTo>
                  <a:lnTo>
                    <a:pt x="10998" y="6416"/>
                  </a:lnTo>
                  <a:lnTo>
                    <a:pt x="11475" y="7809"/>
                  </a:lnTo>
                  <a:lnTo>
                    <a:pt x="11475" y="8249"/>
                  </a:lnTo>
                  <a:lnTo>
                    <a:pt x="10998" y="8726"/>
                  </a:lnTo>
                  <a:lnTo>
                    <a:pt x="10998" y="9166"/>
                  </a:lnTo>
                  <a:lnTo>
                    <a:pt x="10082" y="8249"/>
                  </a:lnTo>
                  <a:lnTo>
                    <a:pt x="10082" y="7809"/>
                  </a:lnTo>
                  <a:lnTo>
                    <a:pt x="10082" y="7333"/>
                  </a:lnTo>
                  <a:lnTo>
                    <a:pt x="9642" y="7333"/>
                  </a:lnTo>
                  <a:lnTo>
                    <a:pt x="9642" y="7809"/>
                  </a:lnTo>
                  <a:lnTo>
                    <a:pt x="9165" y="7809"/>
                  </a:lnTo>
                  <a:lnTo>
                    <a:pt x="9165" y="7333"/>
                  </a:lnTo>
                  <a:lnTo>
                    <a:pt x="9642" y="6893"/>
                  </a:lnTo>
                  <a:lnTo>
                    <a:pt x="8725" y="6416"/>
                  </a:lnTo>
                  <a:lnTo>
                    <a:pt x="6416" y="6416"/>
                  </a:lnTo>
                  <a:lnTo>
                    <a:pt x="6416" y="6893"/>
                  </a:lnTo>
                  <a:lnTo>
                    <a:pt x="5976" y="7333"/>
                  </a:lnTo>
                  <a:lnTo>
                    <a:pt x="5976" y="7809"/>
                  </a:lnTo>
                  <a:lnTo>
                    <a:pt x="6416" y="7809"/>
                  </a:lnTo>
                  <a:lnTo>
                    <a:pt x="6416" y="8249"/>
                  </a:lnTo>
                  <a:lnTo>
                    <a:pt x="6892" y="8726"/>
                  </a:lnTo>
                  <a:lnTo>
                    <a:pt x="6892" y="9166"/>
                  </a:lnTo>
                  <a:lnTo>
                    <a:pt x="6416" y="9642"/>
                  </a:lnTo>
                  <a:lnTo>
                    <a:pt x="6416" y="10082"/>
                  </a:lnTo>
                  <a:lnTo>
                    <a:pt x="6416" y="10559"/>
                  </a:lnTo>
                  <a:lnTo>
                    <a:pt x="6416" y="10999"/>
                  </a:lnTo>
                  <a:lnTo>
                    <a:pt x="5976" y="10999"/>
                  </a:lnTo>
                  <a:lnTo>
                    <a:pt x="5976" y="11475"/>
                  </a:lnTo>
                  <a:lnTo>
                    <a:pt x="5976" y="12392"/>
                  </a:lnTo>
                  <a:lnTo>
                    <a:pt x="5976" y="12832"/>
                  </a:lnTo>
                  <a:lnTo>
                    <a:pt x="5499" y="13308"/>
                  </a:lnTo>
                  <a:lnTo>
                    <a:pt x="6416" y="13748"/>
                  </a:lnTo>
                  <a:lnTo>
                    <a:pt x="6416" y="14225"/>
                  </a:lnTo>
                  <a:lnTo>
                    <a:pt x="5976" y="16058"/>
                  </a:lnTo>
                  <a:lnTo>
                    <a:pt x="3666" y="16058"/>
                  </a:lnTo>
                  <a:lnTo>
                    <a:pt x="3226" y="15581"/>
                  </a:lnTo>
                  <a:lnTo>
                    <a:pt x="1833" y="16058"/>
                  </a:lnTo>
                  <a:lnTo>
                    <a:pt x="917" y="16974"/>
                  </a:lnTo>
                  <a:lnTo>
                    <a:pt x="917" y="17414"/>
                  </a:lnTo>
                  <a:lnTo>
                    <a:pt x="917" y="17891"/>
                  </a:lnTo>
                  <a:lnTo>
                    <a:pt x="917" y="18807"/>
                  </a:lnTo>
                  <a:lnTo>
                    <a:pt x="1393" y="19247"/>
                  </a:lnTo>
                  <a:lnTo>
                    <a:pt x="917" y="19247"/>
                  </a:lnTo>
                  <a:lnTo>
                    <a:pt x="0" y="19724"/>
                  </a:lnTo>
                  <a:lnTo>
                    <a:pt x="477" y="20164"/>
                  </a:lnTo>
                  <a:lnTo>
                    <a:pt x="477" y="20640"/>
                  </a:lnTo>
                  <a:lnTo>
                    <a:pt x="477" y="21080"/>
                  </a:lnTo>
                  <a:lnTo>
                    <a:pt x="0" y="21997"/>
                  </a:lnTo>
                  <a:lnTo>
                    <a:pt x="477" y="21997"/>
                  </a:lnTo>
                  <a:lnTo>
                    <a:pt x="477" y="22473"/>
                  </a:lnTo>
                  <a:lnTo>
                    <a:pt x="477" y="23390"/>
                  </a:lnTo>
                  <a:lnTo>
                    <a:pt x="0" y="23390"/>
                  </a:lnTo>
                  <a:lnTo>
                    <a:pt x="0" y="23830"/>
                  </a:lnTo>
                  <a:lnTo>
                    <a:pt x="0" y="24306"/>
                  </a:lnTo>
                  <a:lnTo>
                    <a:pt x="0" y="24746"/>
                  </a:lnTo>
                  <a:lnTo>
                    <a:pt x="0" y="25223"/>
                  </a:lnTo>
                  <a:lnTo>
                    <a:pt x="477" y="25663"/>
                  </a:lnTo>
                  <a:lnTo>
                    <a:pt x="1393" y="26139"/>
                  </a:lnTo>
                  <a:lnTo>
                    <a:pt x="1393" y="26579"/>
                  </a:lnTo>
                  <a:lnTo>
                    <a:pt x="1393" y="27056"/>
                  </a:lnTo>
                  <a:lnTo>
                    <a:pt x="1393" y="27496"/>
                  </a:lnTo>
                  <a:lnTo>
                    <a:pt x="1393" y="27973"/>
                  </a:lnTo>
                  <a:lnTo>
                    <a:pt x="917" y="27973"/>
                  </a:lnTo>
                  <a:lnTo>
                    <a:pt x="917" y="28412"/>
                  </a:lnTo>
                  <a:lnTo>
                    <a:pt x="1393" y="28889"/>
                  </a:lnTo>
                  <a:lnTo>
                    <a:pt x="1833" y="29806"/>
                  </a:lnTo>
                  <a:lnTo>
                    <a:pt x="2310" y="30245"/>
                  </a:lnTo>
                  <a:lnTo>
                    <a:pt x="3666" y="30722"/>
                  </a:lnTo>
                  <a:lnTo>
                    <a:pt x="4583" y="30722"/>
                  </a:lnTo>
                  <a:lnTo>
                    <a:pt x="5059" y="31162"/>
                  </a:lnTo>
                  <a:lnTo>
                    <a:pt x="5976" y="31162"/>
                  </a:lnTo>
                  <a:lnTo>
                    <a:pt x="6416" y="31639"/>
                  </a:lnTo>
                  <a:lnTo>
                    <a:pt x="5499" y="32555"/>
                  </a:lnTo>
                  <a:lnTo>
                    <a:pt x="5059" y="32995"/>
                  </a:lnTo>
                  <a:lnTo>
                    <a:pt x="4583" y="34388"/>
                  </a:lnTo>
                  <a:lnTo>
                    <a:pt x="4583" y="34828"/>
                  </a:lnTo>
                  <a:lnTo>
                    <a:pt x="4143" y="35305"/>
                  </a:lnTo>
                  <a:lnTo>
                    <a:pt x="4143" y="35744"/>
                  </a:lnTo>
                  <a:lnTo>
                    <a:pt x="4583" y="36661"/>
                  </a:lnTo>
                  <a:lnTo>
                    <a:pt x="4583" y="37138"/>
                  </a:lnTo>
                  <a:lnTo>
                    <a:pt x="4143" y="37577"/>
                  </a:lnTo>
                  <a:lnTo>
                    <a:pt x="4143" y="38054"/>
                  </a:lnTo>
                  <a:lnTo>
                    <a:pt x="4143" y="38494"/>
                  </a:lnTo>
                  <a:lnTo>
                    <a:pt x="4583" y="38971"/>
                  </a:lnTo>
                  <a:lnTo>
                    <a:pt x="4583" y="38494"/>
                  </a:lnTo>
                  <a:lnTo>
                    <a:pt x="5499" y="38971"/>
                  </a:lnTo>
                  <a:lnTo>
                    <a:pt x="9642" y="38971"/>
                  </a:lnTo>
                  <a:lnTo>
                    <a:pt x="9642" y="39411"/>
                  </a:lnTo>
                  <a:lnTo>
                    <a:pt x="10558" y="39411"/>
                  </a:lnTo>
                  <a:lnTo>
                    <a:pt x="10558" y="39887"/>
                  </a:lnTo>
                  <a:lnTo>
                    <a:pt x="11475" y="39887"/>
                  </a:lnTo>
                  <a:lnTo>
                    <a:pt x="11475" y="40327"/>
                  </a:lnTo>
                  <a:lnTo>
                    <a:pt x="11915" y="39411"/>
                  </a:lnTo>
                  <a:lnTo>
                    <a:pt x="12392" y="39411"/>
                  </a:lnTo>
                  <a:lnTo>
                    <a:pt x="12831" y="39887"/>
                  </a:lnTo>
                  <a:lnTo>
                    <a:pt x="13308" y="40327"/>
                  </a:lnTo>
                  <a:lnTo>
                    <a:pt x="14225" y="40327"/>
                  </a:lnTo>
                  <a:lnTo>
                    <a:pt x="14225" y="40804"/>
                  </a:lnTo>
                  <a:lnTo>
                    <a:pt x="14664" y="40804"/>
                  </a:lnTo>
                  <a:lnTo>
                    <a:pt x="15141" y="40327"/>
                  </a:lnTo>
                  <a:lnTo>
                    <a:pt x="15581" y="40327"/>
                  </a:lnTo>
                  <a:lnTo>
                    <a:pt x="16058" y="39411"/>
                  </a:lnTo>
                  <a:lnTo>
                    <a:pt x="16974" y="39887"/>
                  </a:lnTo>
                  <a:lnTo>
                    <a:pt x="16974" y="40327"/>
                  </a:lnTo>
                  <a:lnTo>
                    <a:pt x="17891" y="40327"/>
                  </a:lnTo>
                  <a:lnTo>
                    <a:pt x="18330" y="39411"/>
                  </a:lnTo>
                  <a:lnTo>
                    <a:pt x="18807" y="39887"/>
                  </a:lnTo>
                  <a:lnTo>
                    <a:pt x="20163" y="39887"/>
                  </a:lnTo>
                  <a:lnTo>
                    <a:pt x="20640" y="39411"/>
                  </a:lnTo>
                  <a:lnTo>
                    <a:pt x="22473" y="39411"/>
                  </a:lnTo>
                  <a:lnTo>
                    <a:pt x="22913" y="39887"/>
                  </a:lnTo>
                  <a:lnTo>
                    <a:pt x="22913" y="39411"/>
                  </a:lnTo>
                  <a:lnTo>
                    <a:pt x="23390" y="39411"/>
                  </a:lnTo>
                  <a:lnTo>
                    <a:pt x="24306" y="39887"/>
                  </a:lnTo>
                  <a:lnTo>
                    <a:pt x="24306" y="40327"/>
                  </a:lnTo>
                  <a:lnTo>
                    <a:pt x="24306" y="40804"/>
                  </a:lnTo>
                  <a:lnTo>
                    <a:pt x="25223" y="40804"/>
                  </a:lnTo>
                  <a:lnTo>
                    <a:pt x="25223" y="39887"/>
                  </a:lnTo>
                  <a:lnTo>
                    <a:pt x="25223" y="39411"/>
                  </a:lnTo>
                  <a:lnTo>
                    <a:pt x="24746" y="38971"/>
                  </a:lnTo>
                  <a:lnTo>
                    <a:pt x="24746" y="38494"/>
                  </a:lnTo>
                  <a:lnTo>
                    <a:pt x="24746" y="38054"/>
                  </a:lnTo>
                  <a:lnTo>
                    <a:pt x="24306" y="37577"/>
                  </a:lnTo>
                  <a:lnTo>
                    <a:pt x="24306" y="37138"/>
                  </a:lnTo>
                  <a:lnTo>
                    <a:pt x="24306" y="36221"/>
                  </a:lnTo>
                  <a:lnTo>
                    <a:pt x="25662" y="36221"/>
                  </a:lnTo>
                  <a:lnTo>
                    <a:pt x="26139" y="35744"/>
                  </a:lnTo>
                  <a:lnTo>
                    <a:pt x="26579" y="35305"/>
                  </a:lnTo>
                  <a:lnTo>
                    <a:pt x="26579" y="34828"/>
                  </a:lnTo>
                  <a:lnTo>
                    <a:pt x="27056" y="34388"/>
                  </a:lnTo>
                  <a:lnTo>
                    <a:pt x="27972" y="34388"/>
                  </a:lnTo>
                  <a:lnTo>
                    <a:pt x="27972" y="33911"/>
                  </a:lnTo>
                  <a:lnTo>
                    <a:pt x="27495" y="33472"/>
                  </a:lnTo>
                  <a:lnTo>
                    <a:pt x="27056" y="32995"/>
                  </a:lnTo>
                  <a:lnTo>
                    <a:pt x="26579" y="32555"/>
                  </a:lnTo>
                  <a:lnTo>
                    <a:pt x="26579" y="32078"/>
                  </a:lnTo>
                  <a:lnTo>
                    <a:pt x="25662" y="32078"/>
                  </a:lnTo>
                  <a:lnTo>
                    <a:pt x="25223" y="31639"/>
                  </a:lnTo>
                  <a:lnTo>
                    <a:pt x="24746" y="30722"/>
                  </a:lnTo>
                  <a:lnTo>
                    <a:pt x="24306" y="29806"/>
                  </a:lnTo>
                  <a:lnTo>
                    <a:pt x="23829" y="29329"/>
                  </a:lnTo>
                  <a:lnTo>
                    <a:pt x="23829" y="28889"/>
                  </a:lnTo>
                  <a:lnTo>
                    <a:pt x="23390" y="27973"/>
                  </a:lnTo>
                  <a:lnTo>
                    <a:pt x="22913" y="27496"/>
                  </a:lnTo>
                  <a:lnTo>
                    <a:pt x="22473" y="27056"/>
                  </a:lnTo>
                  <a:lnTo>
                    <a:pt x="22473" y="26139"/>
                  </a:lnTo>
                  <a:lnTo>
                    <a:pt x="21996" y="26139"/>
                  </a:lnTo>
                  <a:lnTo>
                    <a:pt x="21557" y="25223"/>
                  </a:lnTo>
                  <a:lnTo>
                    <a:pt x="21080" y="24306"/>
                  </a:lnTo>
                  <a:lnTo>
                    <a:pt x="21557" y="24306"/>
                  </a:lnTo>
                  <a:lnTo>
                    <a:pt x="21996" y="24746"/>
                  </a:lnTo>
                  <a:lnTo>
                    <a:pt x="21996" y="25223"/>
                  </a:lnTo>
                  <a:lnTo>
                    <a:pt x="22913" y="24746"/>
                  </a:lnTo>
                  <a:lnTo>
                    <a:pt x="22913" y="24306"/>
                  </a:lnTo>
                  <a:lnTo>
                    <a:pt x="23390" y="25223"/>
                  </a:lnTo>
                  <a:lnTo>
                    <a:pt x="24306" y="24746"/>
                  </a:lnTo>
                  <a:lnTo>
                    <a:pt x="25223" y="24306"/>
                  </a:lnTo>
                  <a:lnTo>
                    <a:pt x="25662" y="24306"/>
                  </a:lnTo>
                  <a:lnTo>
                    <a:pt x="26139" y="23830"/>
                  </a:lnTo>
                  <a:lnTo>
                    <a:pt x="26579" y="23830"/>
                  </a:lnTo>
                  <a:lnTo>
                    <a:pt x="27972" y="22473"/>
                  </a:lnTo>
                  <a:lnTo>
                    <a:pt x="28412" y="21997"/>
                  </a:lnTo>
                  <a:lnTo>
                    <a:pt x="28889" y="21557"/>
                  </a:lnTo>
                  <a:lnTo>
                    <a:pt x="29805" y="21080"/>
                  </a:lnTo>
                  <a:lnTo>
                    <a:pt x="30245" y="21080"/>
                  </a:lnTo>
                  <a:lnTo>
                    <a:pt x="30722" y="21557"/>
                  </a:lnTo>
                  <a:lnTo>
                    <a:pt x="30722" y="21997"/>
                  </a:lnTo>
                  <a:lnTo>
                    <a:pt x="31162" y="21997"/>
                  </a:lnTo>
                  <a:lnTo>
                    <a:pt x="31638" y="21557"/>
                  </a:lnTo>
                  <a:lnTo>
                    <a:pt x="31638" y="21080"/>
                  </a:lnTo>
                  <a:lnTo>
                    <a:pt x="31162" y="19724"/>
                  </a:lnTo>
                  <a:lnTo>
                    <a:pt x="31638" y="18807"/>
                  </a:lnTo>
                  <a:lnTo>
                    <a:pt x="31162" y="18807"/>
                  </a:lnTo>
                  <a:lnTo>
                    <a:pt x="31162" y="18331"/>
                  </a:lnTo>
                  <a:lnTo>
                    <a:pt x="31162" y="17891"/>
                  </a:lnTo>
                  <a:lnTo>
                    <a:pt x="31162" y="16498"/>
                  </a:lnTo>
                  <a:lnTo>
                    <a:pt x="31162" y="16058"/>
                  </a:lnTo>
                  <a:lnTo>
                    <a:pt x="30722" y="15141"/>
                  </a:lnTo>
                  <a:lnTo>
                    <a:pt x="30722" y="14665"/>
                  </a:lnTo>
                  <a:lnTo>
                    <a:pt x="30245" y="14225"/>
                  </a:lnTo>
                  <a:lnTo>
                    <a:pt x="31162" y="13748"/>
                  </a:lnTo>
                  <a:lnTo>
                    <a:pt x="30245" y="13748"/>
                  </a:lnTo>
                  <a:lnTo>
                    <a:pt x="29805" y="13308"/>
                  </a:lnTo>
                  <a:lnTo>
                    <a:pt x="29805" y="12832"/>
                  </a:lnTo>
                  <a:lnTo>
                    <a:pt x="29329" y="12392"/>
                  </a:lnTo>
                  <a:lnTo>
                    <a:pt x="28889" y="11475"/>
                  </a:lnTo>
                  <a:lnTo>
                    <a:pt x="29329" y="10999"/>
                  </a:lnTo>
                  <a:lnTo>
                    <a:pt x="29805" y="10082"/>
                  </a:lnTo>
                  <a:lnTo>
                    <a:pt x="29805" y="9642"/>
                  </a:lnTo>
                  <a:lnTo>
                    <a:pt x="29805" y="9166"/>
                  </a:lnTo>
                  <a:lnTo>
                    <a:pt x="29805" y="8726"/>
                  </a:lnTo>
                  <a:lnTo>
                    <a:pt x="29805" y="8249"/>
                  </a:lnTo>
                  <a:lnTo>
                    <a:pt x="29805" y="7809"/>
                  </a:lnTo>
                  <a:lnTo>
                    <a:pt x="29329" y="6893"/>
                  </a:lnTo>
                  <a:lnTo>
                    <a:pt x="27972" y="6893"/>
                  </a:lnTo>
                  <a:lnTo>
                    <a:pt x="27972" y="5976"/>
                  </a:lnTo>
                  <a:lnTo>
                    <a:pt x="27972" y="5060"/>
                  </a:lnTo>
                  <a:lnTo>
                    <a:pt x="26579" y="5060"/>
                  </a:lnTo>
                  <a:lnTo>
                    <a:pt x="26139" y="4583"/>
                  </a:lnTo>
                  <a:lnTo>
                    <a:pt x="25662" y="4143"/>
                  </a:lnTo>
                  <a:lnTo>
                    <a:pt x="25662" y="3667"/>
                  </a:lnTo>
                  <a:lnTo>
                    <a:pt x="25223" y="3667"/>
                  </a:lnTo>
                  <a:lnTo>
                    <a:pt x="24746" y="4143"/>
                  </a:lnTo>
                  <a:lnTo>
                    <a:pt x="23829" y="4143"/>
                  </a:lnTo>
                  <a:lnTo>
                    <a:pt x="22913" y="4583"/>
                  </a:lnTo>
                  <a:lnTo>
                    <a:pt x="21996" y="5500"/>
                  </a:lnTo>
                  <a:lnTo>
                    <a:pt x="21557" y="5060"/>
                  </a:lnTo>
                  <a:lnTo>
                    <a:pt x="21557" y="5500"/>
                  </a:lnTo>
                  <a:lnTo>
                    <a:pt x="19724" y="5500"/>
                  </a:lnTo>
                  <a:lnTo>
                    <a:pt x="18330" y="5060"/>
                  </a:lnTo>
                  <a:lnTo>
                    <a:pt x="18807" y="5060"/>
                  </a:lnTo>
                  <a:lnTo>
                    <a:pt x="18807" y="4583"/>
                  </a:lnTo>
                  <a:lnTo>
                    <a:pt x="19247" y="4583"/>
                  </a:lnTo>
                  <a:lnTo>
                    <a:pt x="19247" y="4143"/>
                  </a:lnTo>
                  <a:lnTo>
                    <a:pt x="19247" y="3667"/>
                  </a:lnTo>
                  <a:lnTo>
                    <a:pt x="18330" y="3667"/>
                  </a:lnTo>
                  <a:lnTo>
                    <a:pt x="17891" y="4143"/>
                  </a:lnTo>
                  <a:lnTo>
                    <a:pt x="17414" y="3227"/>
                  </a:lnTo>
                  <a:lnTo>
                    <a:pt x="16497" y="3227"/>
                  </a:lnTo>
                  <a:lnTo>
                    <a:pt x="16497" y="2750"/>
                  </a:lnTo>
                  <a:lnTo>
                    <a:pt x="15141" y="2750"/>
                  </a:lnTo>
                  <a:lnTo>
                    <a:pt x="15141" y="2310"/>
                  </a:lnTo>
                  <a:lnTo>
                    <a:pt x="15581" y="1834"/>
                  </a:lnTo>
                  <a:lnTo>
                    <a:pt x="15141" y="1394"/>
                  </a:lnTo>
                  <a:lnTo>
                    <a:pt x="14664" y="917"/>
                  </a:lnTo>
                  <a:lnTo>
                    <a:pt x="14225" y="477"/>
                  </a:lnTo>
                  <a:lnTo>
                    <a:pt x="13308" y="477"/>
                  </a:lnTo>
                  <a:lnTo>
                    <a:pt x="12831" y="1"/>
                  </a:lnTo>
                  <a:close/>
                  <a:moveTo>
                    <a:pt x="24746" y="40804"/>
                  </a:moveTo>
                  <a:lnTo>
                    <a:pt x="24746" y="41244"/>
                  </a:lnTo>
                  <a:lnTo>
                    <a:pt x="25223" y="41244"/>
                  </a:lnTo>
                  <a:lnTo>
                    <a:pt x="24746" y="40804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90" name="Google Shape;1290;p58"/>
            <p:cNvSpPr/>
            <p:nvPr/>
          </p:nvSpPr>
          <p:spPr>
            <a:xfrm>
              <a:off x="2681300" y="2632950"/>
              <a:ext cx="217225" cy="285975"/>
            </a:xfrm>
            <a:custGeom>
              <a:avLst/>
              <a:gdLst/>
              <a:ahLst/>
              <a:cxnLst/>
              <a:rect l="l" t="t" r="r" b="b"/>
              <a:pathLst>
                <a:path w="8689" h="11439" extrusionOk="0">
                  <a:moveTo>
                    <a:pt x="5939" y="0"/>
                  </a:moveTo>
                  <a:lnTo>
                    <a:pt x="5939" y="440"/>
                  </a:lnTo>
                  <a:lnTo>
                    <a:pt x="5023" y="440"/>
                  </a:lnTo>
                  <a:lnTo>
                    <a:pt x="4583" y="917"/>
                  </a:lnTo>
                  <a:lnTo>
                    <a:pt x="4106" y="1357"/>
                  </a:lnTo>
                  <a:lnTo>
                    <a:pt x="4583" y="1833"/>
                  </a:lnTo>
                  <a:lnTo>
                    <a:pt x="4583" y="2273"/>
                  </a:lnTo>
                  <a:lnTo>
                    <a:pt x="4106" y="1833"/>
                  </a:lnTo>
                  <a:lnTo>
                    <a:pt x="3667" y="2273"/>
                  </a:lnTo>
                  <a:lnTo>
                    <a:pt x="3667" y="1833"/>
                  </a:lnTo>
                  <a:lnTo>
                    <a:pt x="3667" y="1357"/>
                  </a:lnTo>
                  <a:lnTo>
                    <a:pt x="3190" y="1357"/>
                  </a:lnTo>
                  <a:lnTo>
                    <a:pt x="2750" y="1833"/>
                  </a:lnTo>
                  <a:lnTo>
                    <a:pt x="2750" y="2273"/>
                  </a:lnTo>
                  <a:lnTo>
                    <a:pt x="2273" y="2273"/>
                  </a:lnTo>
                  <a:lnTo>
                    <a:pt x="1834" y="1833"/>
                  </a:lnTo>
                  <a:lnTo>
                    <a:pt x="1357" y="1833"/>
                  </a:lnTo>
                  <a:lnTo>
                    <a:pt x="1357" y="1357"/>
                  </a:lnTo>
                  <a:lnTo>
                    <a:pt x="440" y="1357"/>
                  </a:lnTo>
                  <a:lnTo>
                    <a:pt x="917" y="1833"/>
                  </a:lnTo>
                  <a:lnTo>
                    <a:pt x="440" y="2273"/>
                  </a:lnTo>
                  <a:lnTo>
                    <a:pt x="440" y="2750"/>
                  </a:lnTo>
                  <a:lnTo>
                    <a:pt x="440" y="4106"/>
                  </a:lnTo>
                  <a:lnTo>
                    <a:pt x="440" y="4583"/>
                  </a:lnTo>
                  <a:lnTo>
                    <a:pt x="440" y="5023"/>
                  </a:lnTo>
                  <a:lnTo>
                    <a:pt x="440" y="5499"/>
                  </a:lnTo>
                  <a:lnTo>
                    <a:pt x="440" y="5939"/>
                  </a:lnTo>
                  <a:lnTo>
                    <a:pt x="440" y="6416"/>
                  </a:lnTo>
                  <a:lnTo>
                    <a:pt x="0" y="6856"/>
                  </a:lnTo>
                  <a:lnTo>
                    <a:pt x="440" y="7332"/>
                  </a:lnTo>
                  <a:lnTo>
                    <a:pt x="917" y="7332"/>
                  </a:lnTo>
                  <a:lnTo>
                    <a:pt x="917" y="7772"/>
                  </a:lnTo>
                  <a:lnTo>
                    <a:pt x="1834" y="8249"/>
                  </a:lnTo>
                  <a:lnTo>
                    <a:pt x="1834" y="8689"/>
                  </a:lnTo>
                  <a:lnTo>
                    <a:pt x="1834" y="9165"/>
                  </a:lnTo>
                  <a:lnTo>
                    <a:pt x="1834" y="10082"/>
                  </a:lnTo>
                  <a:lnTo>
                    <a:pt x="1834" y="10522"/>
                  </a:lnTo>
                  <a:lnTo>
                    <a:pt x="2273" y="10522"/>
                  </a:lnTo>
                  <a:lnTo>
                    <a:pt x="2750" y="10998"/>
                  </a:lnTo>
                  <a:lnTo>
                    <a:pt x="3667" y="10998"/>
                  </a:lnTo>
                  <a:lnTo>
                    <a:pt x="4106" y="11438"/>
                  </a:lnTo>
                  <a:lnTo>
                    <a:pt x="4106" y="10998"/>
                  </a:lnTo>
                  <a:lnTo>
                    <a:pt x="4583" y="10998"/>
                  </a:lnTo>
                  <a:lnTo>
                    <a:pt x="4106" y="10522"/>
                  </a:lnTo>
                  <a:lnTo>
                    <a:pt x="3667" y="10082"/>
                  </a:lnTo>
                  <a:lnTo>
                    <a:pt x="4106" y="9605"/>
                  </a:lnTo>
                  <a:lnTo>
                    <a:pt x="4583" y="9605"/>
                  </a:lnTo>
                  <a:lnTo>
                    <a:pt x="4106" y="9165"/>
                  </a:lnTo>
                  <a:lnTo>
                    <a:pt x="4106" y="8689"/>
                  </a:lnTo>
                  <a:lnTo>
                    <a:pt x="4583" y="8689"/>
                  </a:lnTo>
                  <a:lnTo>
                    <a:pt x="4583" y="8249"/>
                  </a:lnTo>
                  <a:lnTo>
                    <a:pt x="4583" y="7772"/>
                  </a:lnTo>
                  <a:lnTo>
                    <a:pt x="5023" y="7772"/>
                  </a:lnTo>
                  <a:lnTo>
                    <a:pt x="5500" y="6856"/>
                  </a:lnTo>
                  <a:lnTo>
                    <a:pt x="5939" y="6856"/>
                  </a:lnTo>
                  <a:lnTo>
                    <a:pt x="5939" y="6416"/>
                  </a:lnTo>
                  <a:lnTo>
                    <a:pt x="6856" y="5939"/>
                  </a:lnTo>
                  <a:lnTo>
                    <a:pt x="7333" y="5023"/>
                  </a:lnTo>
                  <a:lnTo>
                    <a:pt x="6856" y="4583"/>
                  </a:lnTo>
                  <a:lnTo>
                    <a:pt x="7333" y="4106"/>
                  </a:lnTo>
                  <a:lnTo>
                    <a:pt x="7772" y="4106"/>
                  </a:lnTo>
                  <a:lnTo>
                    <a:pt x="7772" y="4583"/>
                  </a:lnTo>
                  <a:lnTo>
                    <a:pt x="8249" y="4583"/>
                  </a:lnTo>
                  <a:lnTo>
                    <a:pt x="8689" y="3666"/>
                  </a:lnTo>
                  <a:lnTo>
                    <a:pt x="8689" y="3190"/>
                  </a:lnTo>
                  <a:lnTo>
                    <a:pt x="8689" y="2750"/>
                  </a:lnTo>
                  <a:lnTo>
                    <a:pt x="8249" y="2273"/>
                  </a:lnTo>
                  <a:lnTo>
                    <a:pt x="7333" y="2273"/>
                  </a:lnTo>
                  <a:lnTo>
                    <a:pt x="7333" y="1833"/>
                  </a:lnTo>
                  <a:lnTo>
                    <a:pt x="6416" y="1833"/>
                  </a:lnTo>
                  <a:lnTo>
                    <a:pt x="6416" y="1357"/>
                  </a:lnTo>
                  <a:lnTo>
                    <a:pt x="6856" y="917"/>
                  </a:lnTo>
                  <a:lnTo>
                    <a:pt x="7333" y="917"/>
                  </a:lnTo>
                  <a:lnTo>
                    <a:pt x="6856" y="440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91" name="Google Shape;1291;p58"/>
            <p:cNvSpPr/>
            <p:nvPr/>
          </p:nvSpPr>
          <p:spPr>
            <a:xfrm>
              <a:off x="2772950" y="2918900"/>
              <a:ext cx="11025" cy="25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1" y="0"/>
                  </a:moveTo>
                  <a:lnTo>
                    <a:pt x="440" y="0"/>
                  </a:lnTo>
                  <a:lnTo>
                    <a:pt x="440" y="0"/>
                  </a:ln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92" name="Google Shape;1292;p58"/>
            <p:cNvSpPr/>
            <p:nvPr/>
          </p:nvSpPr>
          <p:spPr>
            <a:xfrm>
              <a:off x="2727125" y="2895975"/>
              <a:ext cx="25" cy="11950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1" y="477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93" name="Google Shape;1293;p58"/>
            <p:cNvSpPr/>
            <p:nvPr/>
          </p:nvSpPr>
          <p:spPr>
            <a:xfrm>
              <a:off x="2131400" y="3320325"/>
              <a:ext cx="297875" cy="285975"/>
            </a:xfrm>
            <a:custGeom>
              <a:avLst/>
              <a:gdLst/>
              <a:ahLst/>
              <a:cxnLst/>
              <a:rect l="l" t="t" r="r" b="b"/>
              <a:pathLst>
                <a:path w="11915" h="11439" extrusionOk="0">
                  <a:moveTo>
                    <a:pt x="917" y="0"/>
                  </a:moveTo>
                  <a:lnTo>
                    <a:pt x="917" y="440"/>
                  </a:lnTo>
                  <a:lnTo>
                    <a:pt x="0" y="1357"/>
                  </a:lnTo>
                  <a:lnTo>
                    <a:pt x="440" y="1833"/>
                  </a:lnTo>
                  <a:lnTo>
                    <a:pt x="440" y="2273"/>
                  </a:lnTo>
                  <a:lnTo>
                    <a:pt x="440" y="2750"/>
                  </a:lnTo>
                  <a:lnTo>
                    <a:pt x="917" y="3190"/>
                  </a:lnTo>
                  <a:lnTo>
                    <a:pt x="917" y="3666"/>
                  </a:lnTo>
                  <a:lnTo>
                    <a:pt x="1833" y="3666"/>
                  </a:lnTo>
                  <a:lnTo>
                    <a:pt x="1833" y="4106"/>
                  </a:lnTo>
                  <a:lnTo>
                    <a:pt x="1833" y="4583"/>
                  </a:lnTo>
                  <a:lnTo>
                    <a:pt x="2750" y="4583"/>
                  </a:lnTo>
                  <a:lnTo>
                    <a:pt x="2750" y="5023"/>
                  </a:lnTo>
                  <a:lnTo>
                    <a:pt x="3666" y="5939"/>
                  </a:lnTo>
                  <a:lnTo>
                    <a:pt x="5023" y="5939"/>
                  </a:lnTo>
                  <a:lnTo>
                    <a:pt x="5023" y="6856"/>
                  </a:lnTo>
                  <a:lnTo>
                    <a:pt x="5023" y="7332"/>
                  </a:lnTo>
                  <a:lnTo>
                    <a:pt x="4583" y="7772"/>
                  </a:lnTo>
                  <a:lnTo>
                    <a:pt x="5023" y="8249"/>
                  </a:lnTo>
                  <a:lnTo>
                    <a:pt x="5939" y="8249"/>
                  </a:lnTo>
                  <a:lnTo>
                    <a:pt x="5939" y="7772"/>
                  </a:lnTo>
                  <a:lnTo>
                    <a:pt x="6416" y="7772"/>
                  </a:lnTo>
                  <a:lnTo>
                    <a:pt x="6416" y="8249"/>
                  </a:lnTo>
                  <a:lnTo>
                    <a:pt x="7332" y="8689"/>
                  </a:lnTo>
                  <a:lnTo>
                    <a:pt x="7332" y="9165"/>
                  </a:lnTo>
                  <a:lnTo>
                    <a:pt x="7772" y="9605"/>
                  </a:lnTo>
                  <a:lnTo>
                    <a:pt x="7772" y="10082"/>
                  </a:lnTo>
                  <a:lnTo>
                    <a:pt x="8249" y="10082"/>
                  </a:lnTo>
                  <a:lnTo>
                    <a:pt x="8689" y="10522"/>
                  </a:lnTo>
                  <a:lnTo>
                    <a:pt x="9165" y="10999"/>
                  </a:lnTo>
                  <a:lnTo>
                    <a:pt x="9165" y="11438"/>
                  </a:lnTo>
                  <a:lnTo>
                    <a:pt x="9605" y="10999"/>
                  </a:lnTo>
                  <a:lnTo>
                    <a:pt x="10082" y="10999"/>
                  </a:lnTo>
                  <a:lnTo>
                    <a:pt x="10522" y="10522"/>
                  </a:lnTo>
                  <a:lnTo>
                    <a:pt x="10522" y="10082"/>
                  </a:lnTo>
                  <a:lnTo>
                    <a:pt x="10082" y="9165"/>
                  </a:lnTo>
                  <a:lnTo>
                    <a:pt x="10082" y="8689"/>
                  </a:lnTo>
                  <a:lnTo>
                    <a:pt x="10082" y="8249"/>
                  </a:lnTo>
                  <a:lnTo>
                    <a:pt x="10522" y="7772"/>
                  </a:lnTo>
                  <a:lnTo>
                    <a:pt x="10998" y="7332"/>
                  </a:lnTo>
                  <a:lnTo>
                    <a:pt x="11438" y="7332"/>
                  </a:lnTo>
                  <a:lnTo>
                    <a:pt x="11438" y="6856"/>
                  </a:lnTo>
                  <a:lnTo>
                    <a:pt x="11438" y="6416"/>
                  </a:lnTo>
                  <a:lnTo>
                    <a:pt x="11915" y="6416"/>
                  </a:lnTo>
                  <a:lnTo>
                    <a:pt x="11915" y="5939"/>
                  </a:lnTo>
                  <a:lnTo>
                    <a:pt x="11915" y="5023"/>
                  </a:lnTo>
                  <a:lnTo>
                    <a:pt x="11438" y="5499"/>
                  </a:lnTo>
                  <a:lnTo>
                    <a:pt x="11438" y="5023"/>
                  </a:lnTo>
                  <a:lnTo>
                    <a:pt x="11915" y="4106"/>
                  </a:lnTo>
                  <a:lnTo>
                    <a:pt x="11915" y="3666"/>
                  </a:lnTo>
                  <a:lnTo>
                    <a:pt x="11915" y="3190"/>
                  </a:lnTo>
                  <a:lnTo>
                    <a:pt x="11438" y="2750"/>
                  </a:lnTo>
                  <a:lnTo>
                    <a:pt x="11438" y="2273"/>
                  </a:lnTo>
                  <a:lnTo>
                    <a:pt x="10522" y="1357"/>
                  </a:lnTo>
                  <a:lnTo>
                    <a:pt x="10082" y="917"/>
                  </a:lnTo>
                  <a:lnTo>
                    <a:pt x="9605" y="440"/>
                  </a:lnTo>
                  <a:lnTo>
                    <a:pt x="9165" y="440"/>
                  </a:lnTo>
                  <a:lnTo>
                    <a:pt x="8689" y="917"/>
                  </a:lnTo>
                  <a:lnTo>
                    <a:pt x="8249" y="917"/>
                  </a:lnTo>
                  <a:lnTo>
                    <a:pt x="7772" y="440"/>
                  </a:lnTo>
                  <a:lnTo>
                    <a:pt x="5939" y="440"/>
                  </a:lnTo>
                  <a:lnTo>
                    <a:pt x="5499" y="917"/>
                  </a:lnTo>
                  <a:lnTo>
                    <a:pt x="5499" y="1357"/>
                  </a:lnTo>
                  <a:lnTo>
                    <a:pt x="3666" y="1357"/>
                  </a:lnTo>
                  <a:lnTo>
                    <a:pt x="3666" y="917"/>
                  </a:lnTo>
                  <a:lnTo>
                    <a:pt x="3190" y="440"/>
                  </a:lnTo>
                  <a:lnTo>
                    <a:pt x="2750" y="440"/>
                  </a:lnTo>
                  <a:lnTo>
                    <a:pt x="2750" y="0"/>
                  </a:lnTo>
                  <a:lnTo>
                    <a:pt x="2273" y="0"/>
                  </a:lnTo>
                  <a:lnTo>
                    <a:pt x="1833" y="44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94" name="Google Shape;1294;p58"/>
            <p:cNvSpPr/>
            <p:nvPr/>
          </p:nvSpPr>
          <p:spPr>
            <a:xfrm>
              <a:off x="2383425" y="3503625"/>
              <a:ext cx="68775" cy="91675"/>
            </a:xfrm>
            <a:custGeom>
              <a:avLst/>
              <a:gdLst/>
              <a:ahLst/>
              <a:cxnLst/>
              <a:rect l="l" t="t" r="r" b="b"/>
              <a:pathLst>
                <a:path w="2751" h="3667" extrusionOk="0">
                  <a:moveTo>
                    <a:pt x="917" y="0"/>
                  </a:moveTo>
                  <a:lnTo>
                    <a:pt x="441" y="440"/>
                  </a:lnTo>
                  <a:lnTo>
                    <a:pt x="1" y="917"/>
                  </a:lnTo>
                  <a:lnTo>
                    <a:pt x="1" y="1357"/>
                  </a:lnTo>
                  <a:lnTo>
                    <a:pt x="1" y="1833"/>
                  </a:lnTo>
                  <a:lnTo>
                    <a:pt x="441" y="2750"/>
                  </a:lnTo>
                  <a:lnTo>
                    <a:pt x="441" y="3190"/>
                  </a:lnTo>
                  <a:lnTo>
                    <a:pt x="917" y="3667"/>
                  </a:lnTo>
                  <a:lnTo>
                    <a:pt x="2750" y="3667"/>
                  </a:lnTo>
                  <a:lnTo>
                    <a:pt x="2750" y="3190"/>
                  </a:lnTo>
                  <a:lnTo>
                    <a:pt x="2750" y="2750"/>
                  </a:lnTo>
                  <a:lnTo>
                    <a:pt x="2750" y="2273"/>
                  </a:lnTo>
                  <a:lnTo>
                    <a:pt x="2750" y="1833"/>
                  </a:lnTo>
                  <a:lnTo>
                    <a:pt x="1834" y="1357"/>
                  </a:lnTo>
                  <a:lnTo>
                    <a:pt x="1357" y="917"/>
                  </a:lnTo>
                  <a:lnTo>
                    <a:pt x="1357" y="44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95" name="Google Shape;1295;p58"/>
            <p:cNvSpPr/>
            <p:nvPr/>
          </p:nvSpPr>
          <p:spPr>
            <a:xfrm>
              <a:off x="2348600" y="3125100"/>
              <a:ext cx="11950" cy="11950"/>
            </a:xfrm>
            <a:custGeom>
              <a:avLst/>
              <a:gdLst/>
              <a:ahLst/>
              <a:cxnLst/>
              <a:rect l="l" t="t" r="r" b="b"/>
              <a:pathLst>
                <a:path w="478" h="478" extrusionOk="0">
                  <a:moveTo>
                    <a:pt x="477" y="477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96" name="Google Shape;1296;p58"/>
            <p:cNvSpPr/>
            <p:nvPr/>
          </p:nvSpPr>
          <p:spPr>
            <a:xfrm>
              <a:off x="2268875" y="3079275"/>
              <a:ext cx="320800" cy="309800"/>
            </a:xfrm>
            <a:custGeom>
              <a:avLst/>
              <a:gdLst/>
              <a:ahLst/>
              <a:cxnLst/>
              <a:rect l="l" t="t" r="r" b="b"/>
              <a:pathLst>
                <a:path w="12832" h="12392" extrusionOk="0">
                  <a:moveTo>
                    <a:pt x="8689" y="1"/>
                  </a:moveTo>
                  <a:lnTo>
                    <a:pt x="8249" y="477"/>
                  </a:lnTo>
                  <a:lnTo>
                    <a:pt x="7332" y="477"/>
                  </a:lnTo>
                  <a:lnTo>
                    <a:pt x="6416" y="917"/>
                  </a:lnTo>
                  <a:lnTo>
                    <a:pt x="5939" y="1834"/>
                  </a:lnTo>
                  <a:lnTo>
                    <a:pt x="5939" y="2310"/>
                  </a:lnTo>
                  <a:lnTo>
                    <a:pt x="5939" y="2750"/>
                  </a:lnTo>
                  <a:lnTo>
                    <a:pt x="5939" y="3227"/>
                  </a:lnTo>
                  <a:lnTo>
                    <a:pt x="5939" y="3667"/>
                  </a:lnTo>
                  <a:lnTo>
                    <a:pt x="5939" y="4583"/>
                  </a:lnTo>
                  <a:lnTo>
                    <a:pt x="5023" y="5500"/>
                  </a:lnTo>
                  <a:lnTo>
                    <a:pt x="4106" y="5500"/>
                  </a:lnTo>
                  <a:lnTo>
                    <a:pt x="4106" y="4583"/>
                  </a:lnTo>
                  <a:lnTo>
                    <a:pt x="4583" y="4143"/>
                  </a:lnTo>
                  <a:lnTo>
                    <a:pt x="4106" y="4143"/>
                  </a:lnTo>
                  <a:lnTo>
                    <a:pt x="4583" y="3667"/>
                  </a:lnTo>
                  <a:lnTo>
                    <a:pt x="5023" y="3227"/>
                  </a:lnTo>
                  <a:lnTo>
                    <a:pt x="5023" y="2750"/>
                  </a:lnTo>
                  <a:lnTo>
                    <a:pt x="4583" y="2310"/>
                  </a:lnTo>
                  <a:lnTo>
                    <a:pt x="3666" y="2310"/>
                  </a:lnTo>
                  <a:lnTo>
                    <a:pt x="3190" y="3227"/>
                  </a:lnTo>
                  <a:lnTo>
                    <a:pt x="3190" y="4143"/>
                  </a:lnTo>
                  <a:lnTo>
                    <a:pt x="2750" y="5060"/>
                  </a:lnTo>
                  <a:lnTo>
                    <a:pt x="2750" y="5500"/>
                  </a:lnTo>
                  <a:lnTo>
                    <a:pt x="2273" y="5500"/>
                  </a:lnTo>
                  <a:lnTo>
                    <a:pt x="2273" y="5976"/>
                  </a:lnTo>
                  <a:lnTo>
                    <a:pt x="1833" y="6416"/>
                  </a:lnTo>
                  <a:lnTo>
                    <a:pt x="917" y="6416"/>
                  </a:lnTo>
                  <a:lnTo>
                    <a:pt x="917" y="7333"/>
                  </a:lnTo>
                  <a:lnTo>
                    <a:pt x="1357" y="7333"/>
                  </a:lnTo>
                  <a:lnTo>
                    <a:pt x="1357" y="7809"/>
                  </a:lnTo>
                  <a:lnTo>
                    <a:pt x="440" y="8249"/>
                  </a:lnTo>
                  <a:lnTo>
                    <a:pt x="440" y="7333"/>
                  </a:lnTo>
                  <a:lnTo>
                    <a:pt x="0" y="7333"/>
                  </a:lnTo>
                  <a:lnTo>
                    <a:pt x="0" y="7809"/>
                  </a:lnTo>
                  <a:lnTo>
                    <a:pt x="0" y="8249"/>
                  </a:lnTo>
                  <a:lnTo>
                    <a:pt x="0" y="9642"/>
                  </a:lnTo>
                  <a:lnTo>
                    <a:pt x="440" y="9642"/>
                  </a:lnTo>
                  <a:lnTo>
                    <a:pt x="917" y="10082"/>
                  </a:lnTo>
                  <a:lnTo>
                    <a:pt x="2273" y="10082"/>
                  </a:lnTo>
                  <a:lnTo>
                    <a:pt x="2750" y="10559"/>
                  </a:lnTo>
                  <a:lnTo>
                    <a:pt x="3190" y="10559"/>
                  </a:lnTo>
                  <a:lnTo>
                    <a:pt x="3666" y="10082"/>
                  </a:lnTo>
                  <a:lnTo>
                    <a:pt x="4106" y="10082"/>
                  </a:lnTo>
                  <a:lnTo>
                    <a:pt x="4583" y="10559"/>
                  </a:lnTo>
                  <a:lnTo>
                    <a:pt x="5023" y="10999"/>
                  </a:lnTo>
                  <a:lnTo>
                    <a:pt x="5939" y="11915"/>
                  </a:lnTo>
                  <a:lnTo>
                    <a:pt x="5939" y="12392"/>
                  </a:lnTo>
                  <a:lnTo>
                    <a:pt x="6856" y="11915"/>
                  </a:lnTo>
                  <a:lnTo>
                    <a:pt x="6856" y="11475"/>
                  </a:lnTo>
                  <a:lnTo>
                    <a:pt x="6856" y="10559"/>
                  </a:lnTo>
                  <a:lnTo>
                    <a:pt x="6856" y="10082"/>
                  </a:lnTo>
                  <a:lnTo>
                    <a:pt x="6856" y="9642"/>
                  </a:lnTo>
                  <a:lnTo>
                    <a:pt x="7772" y="8726"/>
                  </a:lnTo>
                  <a:lnTo>
                    <a:pt x="9165" y="8249"/>
                  </a:lnTo>
                  <a:lnTo>
                    <a:pt x="9605" y="8726"/>
                  </a:lnTo>
                  <a:lnTo>
                    <a:pt x="11915" y="8726"/>
                  </a:lnTo>
                  <a:lnTo>
                    <a:pt x="12355" y="7333"/>
                  </a:lnTo>
                  <a:lnTo>
                    <a:pt x="11915" y="6893"/>
                  </a:lnTo>
                  <a:lnTo>
                    <a:pt x="11438" y="5976"/>
                  </a:lnTo>
                  <a:lnTo>
                    <a:pt x="11915" y="5500"/>
                  </a:lnTo>
                  <a:lnTo>
                    <a:pt x="11915" y="5060"/>
                  </a:lnTo>
                  <a:lnTo>
                    <a:pt x="11915" y="4143"/>
                  </a:lnTo>
                  <a:lnTo>
                    <a:pt x="11915" y="3667"/>
                  </a:lnTo>
                  <a:lnTo>
                    <a:pt x="12355" y="3667"/>
                  </a:lnTo>
                  <a:lnTo>
                    <a:pt x="12355" y="3227"/>
                  </a:lnTo>
                  <a:lnTo>
                    <a:pt x="12355" y="2750"/>
                  </a:lnTo>
                  <a:lnTo>
                    <a:pt x="12355" y="2310"/>
                  </a:lnTo>
                  <a:lnTo>
                    <a:pt x="12831" y="1834"/>
                  </a:lnTo>
                  <a:lnTo>
                    <a:pt x="12355" y="1394"/>
                  </a:lnTo>
                  <a:lnTo>
                    <a:pt x="11915" y="1834"/>
                  </a:lnTo>
                  <a:lnTo>
                    <a:pt x="11438" y="1834"/>
                  </a:lnTo>
                  <a:lnTo>
                    <a:pt x="10998" y="1"/>
                  </a:lnTo>
                  <a:lnTo>
                    <a:pt x="10082" y="1"/>
                  </a:lnTo>
                  <a:lnTo>
                    <a:pt x="9605" y="477"/>
                  </a:lnTo>
                  <a:lnTo>
                    <a:pt x="8689" y="917"/>
                  </a:lnTo>
                  <a:lnTo>
                    <a:pt x="8689" y="477"/>
                  </a:lnTo>
                  <a:lnTo>
                    <a:pt x="8689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97" name="Google Shape;1297;p58"/>
            <p:cNvSpPr/>
            <p:nvPr/>
          </p:nvSpPr>
          <p:spPr>
            <a:xfrm>
              <a:off x="2715200" y="2529375"/>
              <a:ext cx="195250" cy="126500"/>
            </a:xfrm>
            <a:custGeom>
              <a:avLst/>
              <a:gdLst/>
              <a:ahLst/>
              <a:cxnLst/>
              <a:rect l="l" t="t" r="r" b="b"/>
              <a:pathLst>
                <a:path w="7810" h="5060" extrusionOk="0">
                  <a:moveTo>
                    <a:pt x="7333" y="1"/>
                  </a:moveTo>
                  <a:lnTo>
                    <a:pt x="6893" y="477"/>
                  </a:lnTo>
                  <a:lnTo>
                    <a:pt x="5977" y="477"/>
                  </a:lnTo>
                  <a:lnTo>
                    <a:pt x="5500" y="917"/>
                  </a:lnTo>
                  <a:lnTo>
                    <a:pt x="5060" y="917"/>
                  </a:lnTo>
                  <a:lnTo>
                    <a:pt x="4583" y="1394"/>
                  </a:lnTo>
                  <a:lnTo>
                    <a:pt x="4144" y="2310"/>
                  </a:lnTo>
                  <a:lnTo>
                    <a:pt x="4144" y="2750"/>
                  </a:lnTo>
                  <a:lnTo>
                    <a:pt x="3667" y="3227"/>
                  </a:lnTo>
                  <a:lnTo>
                    <a:pt x="478" y="3227"/>
                  </a:lnTo>
                  <a:lnTo>
                    <a:pt x="1" y="3667"/>
                  </a:lnTo>
                  <a:lnTo>
                    <a:pt x="1" y="4143"/>
                  </a:lnTo>
                  <a:lnTo>
                    <a:pt x="917" y="5060"/>
                  </a:lnTo>
                  <a:lnTo>
                    <a:pt x="917" y="4583"/>
                  </a:lnTo>
                  <a:lnTo>
                    <a:pt x="917" y="4143"/>
                  </a:lnTo>
                  <a:lnTo>
                    <a:pt x="1394" y="3667"/>
                  </a:lnTo>
                  <a:lnTo>
                    <a:pt x="3667" y="3667"/>
                  </a:lnTo>
                  <a:lnTo>
                    <a:pt x="4144" y="3227"/>
                  </a:lnTo>
                  <a:lnTo>
                    <a:pt x="4583" y="3227"/>
                  </a:lnTo>
                  <a:lnTo>
                    <a:pt x="5500" y="2750"/>
                  </a:lnTo>
                  <a:lnTo>
                    <a:pt x="5977" y="3227"/>
                  </a:lnTo>
                  <a:lnTo>
                    <a:pt x="6416" y="3667"/>
                  </a:lnTo>
                  <a:lnTo>
                    <a:pt x="6416" y="3227"/>
                  </a:lnTo>
                  <a:lnTo>
                    <a:pt x="6893" y="2750"/>
                  </a:lnTo>
                  <a:lnTo>
                    <a:pt x="7333" y="2310"/>
                  </a:lnTo>
                  <a:lnTo>
                    <a:pt x="7333" y="1394"/>
                  </a:lnTo>
                  <a:lnTo>
                    <a:pt x="6893" y="1394"/>
                  </a:lnTo>
                  <a:lnTo>
                    <a:pt x="6893" y="917"/>
                  </a:lnTo>
                  <a:lnTo>
                    <a:pt x="7333" y="477"/>
                  </a:lnTo>
                  <a:lnTo>
                    <a:pt x="781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98" name="Google Shape;1298;p58"/>
            <p:cNvSpPr/>
            <p:nvPr/>
          </p:nvSpPr>
          <p:spPr>
            <a:xfrm>
              <a:off x="2818775" y="2827250"/>
              <a:ext cx="68775" cy="57750"/>
            </a:xfrm>
            <a:custGeom>
              <a:avLst/>
              <a:gdLst/>
              <a:ahLst/>
              <a:cxnLst/>
              <a:rect l="l" t="t" r="r" b="b"/>
              <a:pathLst>
                <a:path w="2751" h="2310" extrusionOk="0">
                  <a:moveTo>
                    <a:pt x="440" y="0"/>
                  </a:moveTo>
                  <a:lnTo>
                    <a:pt x="440" y="477"/>
                  </a:lnTo>
                  <a:lnTo>
                    <a:pt x="1" y="477"/>
                  </a:lnTo>
                  <a:lnTo>
                    <a:pt x="1" y="917"/>
                  </a:lnTo>
                  <a:lnTo>
                    <a:pt x="1" y="1833"/>
                  </a:lnTo>
                  <a:lnTo>
                    <a:pt x="1357" y="1833"/>
                  </a:lnTo>
                  <a:lnTo>
                    <a:pt x="1357" y="2310"/>
                  </a:lnTo>
                  <a:lnTo>
                    <a:pt x="2750" y="2310"/>
                  </a:lnTo>
                  <a:lnTo>
                    <a:pt x="2750" y="1833"/>
                  </a:lnTo>
                  <a:lnTo>
                    <a:pt x="2750" y="1393"/>
                  </a:lnTo>
                  <a:lnTo>
                    <a:pt x="2750" y="917"/>
                  </a:lnTo>
                  <a:lnTo>
                    <a:pt x="2750" y="477"/>
                  </a:lnTo>
                  <a:lnTo>
                    <a:pt x="2273" y="477"/>
                  </a:lnTo>
                  <a:lnTo>
                    <a:pt x="1357" y="0"/>
                  </a:lnTo>
                  <a:lnTo>
                    <a:pt x="917" y="477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299" name="Google Shape;1299;p58"/>
            <p:cNvSpPr/>
            <p:nvPr/>
          </p:nvSpPr>
          <p:spPr>
            <a:xfrm>
              <a:off x="2898500" y="2747500"/>
              <a:ext cx="126525" cy="160425"/>
            </a:xfrm>
            <a:custGeom>
              <a:avLst/>
              <a:gdLst/>
              <a:ahLst/>
              <a:cxnLst/>
              <a:rect l="l" t="t" r="r" b="b"/>
              <a:pathLst>
                <a:path w="5061" h="6417" extrusionOk="0">
                  <a:moveTo>
                    <a:pt x="3667" y="1"/>
                  </a:moveTo>
                  <a:lnTo>
                    <a:pt x="3227" y="441"/>
                  </a:lnTo>
                  <a:lnTo>
                    <a:pt x="2750" y="917"/>
                  </a:lnTo>
                  <a:lnTo>
                    <a:pt x="3227" y="917"/>
                  </a:lnTo>
                  <a:lnTo>
                    <a:pt x="4144" y="1357"/>
                  </a:lnTo>
                  <a:lnTo>
                    <a:pt x="3667" y="1834"/>
                  </a:lnTo>
                  <a:lnTo>
                    <a:pt x="2311" y="1834"/>
                  </a:lnTo>
                  <a:lnTo>
                    <a:pt x="2750" y="2274"/>
                  </a:lnTo>
                  <a:lnTo>
                    <a:pt x="2750" y="2750"/>
                  </a:lnTo>
                  <a:lnTo>
                    <a:pt x="2311" y="2750"/>
                  </a:lnTo>
                  <a:lnTo>
                    <a:pt x="1394" y="2274"/>
                  </a:lnTo>
                  <a:lnTo>
                    <a:pt x="1834" y="1834"/>
                  </a:lnTo>
                  <a:lnTo>
                    <a:pt x="1834" y="1357"/>
                  </a:lnTo>
                  <a:lnTo>
                    <a:pt x="1394" y="1357"/>
                  </a:lnTo>
                  <a:lnTo>
                    <a:pt x="1394" y="1834"/>
                  </a:lnTo>
                  <a:lnTo>
                    <a:pt x="917" y="2274"/>
                  </a:lnTo>
                  <a:lnTo>
                    <a:pt x="478" y="2274"/>
                  </a:lnTo>
                  <a:lnTo>
                    <a:pt x="1" y="2750"/>
                  </a:lnTo>
                  <a:lnTo>
                    <a:pt x="1" y="3667"/>
                  </a:lnTo>
                  <a:lnTo>
                    <a:pt x="478" y="4107"/>
                  </a:lnTo>
                  <a:lnTo>
                    <a:pt x="1" y="4583"/>
                  </a:lnTo>
                  <a:lnTo>
                    <a:pt x="478" y="5023"/>
                  </a:lnTo>
                  <a:lnTo>
                    <a:pt x="917" y="5500"/>
                  </a:lnTo>
                  <a:lnTo>
                    <a:pt x="1834" y="5023"/>
                  </a:lnTo>
                  <a:lnTo>
                    <a:pt x="2311" y="5023"/>
                  </a:lnTo>
                  <a:lnTo>
                    <a:pt x="2311" y="5940"/>
                  </a:lnTo>
                  <a:lnTo>
                    <a:pt x="1834" y="5940"/>
                  </a:lnTo>
                  <a:lnTo>
                    <a:pt x="2750" y="6416"/>
                  </a:lnTo>
                  <a:lnTo>
                    <a:pt x="3227" y="5940"/>
                  </a:lnTo>
                  <a:lnTo>
                    <a:pt x="2750" y="5500"/>
                  </a:lnTo>
                  <a:lnTo>
                    <a:pt x="3227" y="5023"/>
                  </a:lnTo>
                  <a:lnTo>
                    <a:pt x="3667" y="5023"/>
                  </a:lnTo>
                  <a:lnTo>
                    <a:pt x="4144" y="4107"/>
                  </a:lnTo>
                  <a:lnTo>
                    <a:pt x="3667" y="3667"/>
                  </a:lnTo>
                  <a:lnTo>
                    <a:pt x="4583" y="2750"/>
                  </a:lnTo>
                  <a:lnTo>
                    <a:pt x="5060" y="2274"/>
                  </a:lnTo>
                  <a:lnTo>
                    <a:pt x="4583" y="1357"/>
                  </a:lnTo>
                  <a:lnTo>
                    <a:pt x="5060" y="441"/>
                  </a:lnTo>
                  <a:lnTo>
                    <a:pt x="4583" y="441"/>
                  </a:lnTo>
                  <a:lnTo>
                    <a:pt x="5060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00" name="Google Shape;1300;p58"/>
            <p:cNvSpPr/>
            <p:nvPr/>
          </p:nvSpPr>
          <p:spPr>
            <a:xfrm>
              <a:off x="2898500" y="2918900"/>
              <a:ext cx="45850" cy="34850"/>
            </a:xfrm>
            <a:custGeom>
              <a:avLst/>
              <a:gdLst/>
              <a:ahLst/>
              <a:cxnLst/>
              <a:rect l="l" t="t" r="r" b="b"/>
              <a:pathLst>
                <a:path w="1834" h="1394" extrusionOk="0">
                  <a:moveTo>
                    <a:pt x="1" y="0"/>
                  </a:moveTo>
                  <a:lnTo>
                    <a:pt x="1" y="477"/>
                  </a:lnTo>
                  <a:lnTo>
                    <a:pt x="478" y="917"/>
                  </a:lnTo>
                  <a:lnTo>
                    <a:pt x="917" y="1393"/>
                  </a:lnTo>
                  <a:lnTo>
                    <a:pt x="1834" y="1393"/>
                  </a:lnTo>
                  <a:lnTo>
                    <a:pt x="1834" y="917"/>
                  </a:lnTo>
                  <a:lnTo>
                    <a:pt x="1394" y="477"/>
                  </a:lnTo>
                  <a:lnTo>
                    <a:pt x="917" y="477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01" name="Google Shape;1301;p58"/>
            <p:cNvSpPr/>
            <p:nvPr/>
          </p:nvSpPr>
          <p:spPr>
            <a:xfrm>
              <a:off x="2956250" y="2918900"/>
              <a:ext cx="22950" cy="34850"/>
            </a:xfrm>
            <a:custGeom>
              <a:avLst/>
              <a:gdLst/>
              <a:ahLst/>
              <a:cxnLst/>
              <a:rect l="l" t="t" r="r" b="b"/>
              <a:pathLst>
                <a:path w="918" h="1394" extrusionOk="0">
                  <a:moveTo>
                    <a:pt x="1" y="0"/>
                  </a:moveTo>
                  <a:lnTo>
                    <a:pt x="1" y="477"/>
                  </a:lnTo>
                  <a:lnTo>
                    <a:pt x="1" y="917"/>
                  </a:lnTo>
                  <a:lnTo>
                    <a:pt x="440" y="1393"/>
                  </a:lnTo>
                  <a:lnTo>
                    <a:pt x="440" y="917"/>
                  </a:lnTo>
                  <a:lnTo>
                    <a:pt x="917" y="917"/>
                  </a:lnTo>
                  <a:lnTo>
                    <a:pt x="917" y="477"/>
                  </a:lnTo>
                  <a:lnTo>
                    <a:pt x="440" y="4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02" name="Google Shape;1302;p58"/>
            <p:cNvSpPr/>
            <p:nvPr/>
          </p:nvSpPr>
          <p:spPr>
            <a:xfrm>
              <a:off x="2956250" y="3422975"/>
              <a:ext cx="950450" cy="435350"/>
            </a:xfrm>
            <a:custGeom>
              <a:avLst/>
              <a:gdLst/>
              <a:ahLst/>
              <a:cxnLst/>
              <a:rect l="l" t="t" r="r" b="b"/>
              <a:pathLst>
                <a:path w="38018" h="17414" extrusionOk="0">
                  <a:moveTo>
                    <a:pt x="8689" y="0"/>
                  </a:moveTo>
                  <a:lnTo>
                    <a:pt x="7333" y="477"/>
                  </a:lnTo>
                  <a:lnTo>
                    <a:pt x="6856" y="917"/>
                  </a:lnTo>
                  <a:lnTo>
                    <a:pt x="6856" y="1393"/>
                  </a:lnTo>
                  <a:lnTo>
                    <a:pt x="5023" y="2750"/>
                  </a:lnTo>
                  <a:lnTo>
                    <a:pt x="4583" y="2750"/>
                  </a:lnTo>
                  <a:lnTo>
                    <a:pt x="4106" y="3226"/>
                  </a:lnTo>
                  <a:lnTo>
                    <a:pt x="3667" y="3226"/>
                  </a:lnTo>
                  <a:lnTo>
                    <a:pt x="2750" y="3666"/>
                  </a:lnTo>
                  <a:lnTo>
                    <a:pt x="1834" y="4143"/>
                  </a:lnTo>
                  <a:lnTo>
                    <a:pt x="1357" y="3226"/>
                  </a:lnTo>
                  <a:lnTo>
                    <a:pt x="1357" y="3666"/>
                  </a:lnTo>
                  <a:lnTo>
                    <a:pt x="440" y="4143"/>
                  </a:lnTo>
                  <a:lnTo>
                    <a:pt x="440" y="3666"/>
                  </a:lnTo>
                  <a:lnTo>
                    <a:pt x="1" y="3226"/>
                  </a:lnTo>
                  <a:lnTo>
                    <a:pt x="1" y="4143"/>
                  </a:lnTo>
                  <a:lnTo>
                    <a:pt x="440" y="5059"/>
                  </a:lnTo>
                  <a:lnTo>
                    <a:pt x="917" y="5059"/>
                  </a:lnTo>
                  <a:lnTo>
                    <a:pt x="917" y="5976"/>
                  </a:lnTo>
                  <a:lnTo>
                    <a:pt x="1357" y="6416"/>
                  </a:lnTo>
                  <a:lnTo>
                    <a:pt x="1834" y="6893"/>
                  </a:lnTo>
                  <a:lnTo>
                    <a:pt x="2273" y="7809"/>
                  </a:lnTo>
                  <a:lnTo>
                    <a:pt x="2273" y="8249"/>
                  </a:lnTo>
                  <a:lnTo>
                    <a:pt x="2750" y="8726"/>
                  </a:lnTo>
                  <a:lnTo>
                    <a:pt x="3190" y="9642"/>
                  </a:lnTo>
                  <a:lnTo>
                    <a:pt x="3667" y="10559"/>
                  </a:lnTo>
                  <a:lnTo>
                    <a:pt x="4106" y="10998"/>
                  </a:lnTo>
                  <a:lnTo>
                    <a:pt x="5023" y="10998"/>
                  </a:lnTo>
                  <a:lnTo>
                    <a:pt x="5023" y="11475"/>
                  </a:lnTo>
                  <a:lnTo>
                    <a:pt x="5500" y="11915"/>
                  </a:lnTo>
                  <a:lnTo>
                    <a:pt x="5939" y="12392"/>
                  </a:lnTo>
                  <a:lnTo>
                    <a:pt x="6416" y="12831"/>
                  </a:lnTo>
                  <a:lnTo>
                    <a:pt x="6856" y="12831"/>
                  </a:lnTo>
                  <a:lnTo>
                    <a:pt x="7333" y="13308"/>
                  </a:lnTo>
                  <a:lnTo>
                    <a:pt x="9606" y="13308"/>
                  </a:lnTo>
                  <a:lnTo>
                    <a:pt x="10082" y="12831"/>
                  </a:lnTo>
                  <a:lnTo>
                    <a:pt x="10082" y="12392"/>
                  </a:lnTo>
                  <a:lnTo>
                    <a:pt x="10082" y="11915"/>
                  </a:lnTo>
                  <a:lnTo>
                    <a:pt x="10082" y="11475"/>
                  </a:lnTo>
                  <a:lnTo>
                    <a:pt x="12355" y="11475"/>
                  </a:lnTo>
                  <a:lnTo>
                    <a:pt x="12832" y="11915"/>
                  </a:lnTo>
                  <a:lnTo>
                    <a:pt x="14188" y="11915"/>
                  </a:lnTo>
                  <a:lnTo>
                    <a:pt x="14665" y="12392"/>
                  </a:lnTo>
                  <a:lnTo>
                    <a:pt x="14665" y="12831"/>
                  </a:lnTo>
                  <a:lnTo>
                    <a:pt x="15105" y="12831"/>
                  </a:lnTo>
                  <a:lnTo>
                    <a:pt x="16021" y="13308"/>
                  </a:lnTo>
                  <a:lnTo>
                    <a:pt x="16938" y="13308"/>
                  </a:lnTo>
                  <a:lnTo>
                    <a:pt x="17414" y="13748"/>
                  </a:lnTo>
                  <a:lnTo>
                    <a:pt x="16938" y="14225"/>
                  </a:lnTo>
                  <a:lnTo>
                    <a:pt x="17854" y="14664"/>
                  </a:lnTo>
                  <a:lnTo>
                    <a:pt x="17414" y="15141"/>
                  </a:lnTo>
                  <a:lnTo>
                    <a:pt x="16938" y="15141"/>
                  </a:lnTo>
                  <a:lnTo>
                    <a:pt x="18331" y="16058"/>
                  </a:lnTo>
                  <a:lnTo>
                    <a:pt x="19247" y="16497"/>
                  </a:lnTo>
                  <a:lnTo>
                    <a:pt x="19687" y="16974"/>
                  </a:lnTo>
                  <a:lnTo>
                    <a:pt x="20164" y="17414"/>
                  </a:lnTo>
                  <a:lnTo>
                    <a:pt x="21997" y="17414"/>
                  </a:lnTo>
                  <a:lnTo>
                    <a:pt x="22437" y="16974"/>
                  </a:lnTo>
                  <a:lnTo>
                    <a:pt x="23830" y="16497"/>
                  </a:lnTo>
                  <a:lnTo>
                    <a:pt x="24270" y="16497"/>
                  </a:lnTo>
                  <a:lnTo>
                    <a:pt x="23830" y="16058"/>
                  </a:lnTo>
                  <a:lnTo>
                    <a:pt x="24270" y="16058"/>
                  </a:lnTo>
                  <a:lnTo>
                    <a:pt x="24270" y="15581"/>
                  </a:lnTo>
                  <a:lnTo>
                    <a:pt x="26579" y="15581"/>
                  </a:lnTo>
                  <a:lnTo>
                    <a:pt x="27496" y="14664"/>
                  </a:lnTo>
                  <a:lnTo>
                    <a:pt x="27936" y="14225"/>
                  </a:lnTo>
                  <a:lnTo>
                    <a:pt x="28852" y="13748"/>
                  </a:lnTo>
                  <a:lnTo>
                    <a:pt x="29329" y="13308"/>
                  </a:lnTo>
                  <a:lnTo>
                    <a:pt x="29769" y="12831"/>
                  </a:lnTo>
                  <a:lnTo>
                    <a:pt x="29769" y="12392"/>
                  </a:lnTo>
                  <a:lnTo>
                    <a:pt x="30245" y="11475"/>
                  </a:lnTo>
                  <a:lnTo>
                    <a:pt x="33911" y="11475"/>
                  </a:lnTo>
                  <a:lnTo>
                    <a:pt x="33911" y="11915"/>
                  </a:lnTo>
                  <a:lnTo>
                    <a:pt x="34351" y="11915"/>
                  </a:lnTo>
                  <a:lnTo>
                    <a:pt x="34828" y="12392"/>
                  </a:lnTo>
                  <a:lnTo>
                    <a:pt x="35744" y="11915"/>
                  </a:lnTo>
                  <a:lnTo>
                    <a:pt x="36184" y="11915"/>
                  </a:lnTo>
                  <a:lnTo>
                    <a:pt x="36661" y="12392"/>
                  </a:lnTo>
                  <a:lnTo>
                    <a:pt x="37101" y="12392"/>
                  </a:lnTo>
                  <a:lnTo>
                    <a:pt x="37101" y="11475"/>
                  </a:lnTo>
                  <a:lnTo>
                    <a:pt x="36661" y="11475"/>
                  </a:lnTo>
                  <a:lnTo>
                    <a:pt x="37101" y="10998"/>
                  </a:lnTo>
                  <a:lnTo>
                    <a:pt x="37101" y="10559"/>
                  </a:lnTo>
                  <a:lnTo>
                    <a:pt x="37577" y="10082"/>
                  </a:lnTo>
                  <a:lnTo>
                    <a:pt x="37577" y="9642"/>
                  </a:lnTo>
                  <a:lnTo>
                    <a:pt x="37577" y="9165"/>
                  </a:lnTo>
                  <a:lnTo>
                    <a:pt x="38017" y="9165"/>
                  </a:lnTo>
                  <a:lnTo>
                    <a:pt x="37577" y="8249"/>
                  </a:lnTo>
                  <a:lnTo>
                    <a:pt x="36184" y="8249"/>
                  </a:lnTo>
                  <a:lnTo>
                    <a:pt x="35744" y="7809"/>
                  </a:lnTo>
                  <a:lnTo>
                    <a:pt x="35268" y="7332"/>
                  </a:lnTo>
                  <a:lnTo>
                    <a:pt x="34828" y="6893"/>
                  </a:lnTo>
                  <a:lnTo>
                    <a:pt x="34351" y="6893"/>
                  </a:lnTo>
                  <a:lnTo>
                    <a:pt x="33435" y="5976"/>
                  </a:lnTo>
                  <a:lnTo>
                    <a:pt x="32995" y="6416"/>
                  </a:lnTo>
                  <a:lnTo>
                    <a:pt x="32995" y="6893"/>
                  </a:lnTo>
                  <a:lnTo>
                    <a:pt x="32518" y="7332"/>
                  </a:lnTo>
                  <a:lnTo>
                    <a:pt x="31162" y="7809"/>
                  </a:lnTo>
                  <a:lnTo>
                    <a:pt x="31162" y="7332"/>
                  </a:lnTo>
                  <a:lnTo>
                    <a:pt x="31162" y="6416"/>
                  </a:lnTo>
                  <a:lnTo>
                    <a:pt x="30685" y="6893"/>
                  </a:lnTo>
                  <a:lnTo>
                    <a:pt x="30245" y="6893"/>
                  </a:lnTo>
                  <a:lnTo>
                    <a:pt x="29769" y="6416"/>
                  </a:lnTo>
                  <a:lnTo>
                    <a:pt x="28852" y="6893"/>
                  </a:lnTo>
                  <a:lnTo>
                    <a:pt x="28852" y="7332"/>
                  </a:lnTo>
                  <a:lnTo>
                    <a:pt x="28412" y="7809"/>
                  </a:lnTo>
                  <a:lnTo>
                    <a:pt x="28412" y="6893"/>
                  </a:lnTo>
                  <a:lnTo>
                    <a:pt x="27936" y="6416"/>
                  </a:lnTo>
                  <a:lnTo>
                    <a:pt x="27496" y="6893"/>
                  </a:lnTo>
                  <a:lnTo>
                    <a:pt x="27019" y="6893"/>
                  </a:lnTo>
                  <a:lnTo>
                    <a:pt x="26579" y="7809"/>
                  </a:lnTo>
                  <a:lnTo>
                    <a:pt x="26103" y="7809"/>
                  </a:lnTo>
                  <a:lnTo>
                    <a:pt x="25663" y="7332"/>
                  </a:lnTo>
                  <a:lnTo>
                    <a:pt x="24746" y="7332"/>
                  </a:lnTo>
                  <a:lnTo>
                    <a:pt x="24270" y="6893"/>
                  </a:lnTo>
                  <a:lnTo>
                    <a:pt x="23830" y="6416"/>
                  </a:lnTo>
                  <a:lnTo>
                    <a:pt x="23353" y="5976"/>
                  </a:lnTo>
                  <a:lnTo>
                    <a:pt x="21997" y="5976"/>
                  </a:lnTo>
                  <a:lnTo>
                    <a:pt x="21080" y="5499"/>
                  </a:lnTo>
                  <a:lnTo>
                    <a:pt x="20604" y="5059"/>
                  </a:lnTo>
                  <a:lnTo>
                    <a:pt x="19687" y="3666"/>
                  </a:lnTo>
                  <a:lnTo>
                    <a:pt x="19247" y="4143"/>
                  </a:lnTo>
                  <a:lnTo>
                    <a:pt x="18771" y="3666"/>
                  </a:lnTo>
                  <a:lnTo>
                    <a:pt x="16938" y="3666"/>
                  </a:lnTo>
                  <a:lnTo>
                    <a:pt x="17854" y="4143"/>
                  </a:lnTo>
                  <a:lnTo>
                    <a:pt x="17414" y="4143"/>
                  </a:lnTo>
                  <a:lnTo>
                    <a:pt x="16938" y="5059"/>
                  </a:lnTo>
                  <a:lnTo>
                    <a:pt x="16938" y="5499"/>
                  </a:lnTo>
                  <a:lnTo>
                    <a:pt x="16021" y="4583"/>
                  </a:lnTo>
                  <a:lnTo>
                    <a:pt x="15581" y="4143"/>
                  </a:lnTo>
                  <a:lnTo>
                    <a:pt x="14665" y="4143"/>
                  </a:lnTo>
                  <a:lnTo>
                    <a:pt x="15105" y="3666"/>
                  </a:lnTo>
                  <a:lnTo>
                    <a:pt x="15581" y="2750"/>
                  </a:lnTo>
                  <a:lnTo>
                    <a:pt x="15105" y="2310"/>
                  </a:lnTo>
                  <a:lnTo>
                    <a:pt x="14188" y="2750"/>
                  </a:lnTo>
                  <a:lnTo>
                    <a:pt x="12832" y="2310"/>
                  </a:lnTo>
                  <a:lnTo>
                    <a:pt x="12355" y="2310"/>
                  </a:lnTo>
                  <a:lnTo>
                    <a:pt x="11915" y="1833"/>
                  </a:lnTo>
                  <a:lnTo>
                    <a:pt x="11439" y="1833"/>
                  </a:lnTo>
                  <a:lnTo>
                    <a:pt x="11439" y="1393"/>
                  </a:lnTo>
                  <a:lnTo>
                    <a:pt x="11439" y="917"/>
                  </a:lnTo>
                  <a:lnTo>
                    <a:pt x="11439" y="0"/>
                  </a:lnTo>
                  <a:lnTo>
                    <a:pt x="10082" y="0"/>
                  </a:lnTo>
                  <a:lnTo>
                    <a:pt x="10082" y="477"/>
                  </a:lnTo>
                  <a:lnTo>
                    <a:pt x="9606" y="917"/>
                  </a:lnTo>
                  <a:lnTo>
                    <a:pt x="9166" y="917"/>
                  </a:lnTo>
                  <a:lnTo>
                    <a:pt x="9166" y="477"/>
                  </a:lnTo>
                  <a:lnTo>
                    <a:pt x="8689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03" name="Google Shape;1303;p58"/>
            <p:cNvSpPr/>
            <p:nvPr/>
          </p:nvSpPr>
          <p:spPr>
            <a:xfrm>
              <a:off x="3333850" y="3709850"/>
              <a:ext cx="595750" cy="400525"/>
            </a:xfrm>
            <a:custGeom>
              <a:avLst/>
              <a:gdLst/>
              <a:ahLst/>
              <a:cxnLst/>
              <a:rect l="l" t="t" r="r" b="b"/>
              <a:pathLst>
                <a:path w="23830" h="16021" extrusionOk="0">
                  <a:moveTo>
                    <a:pt x="15141" y="0"/>
                  </a:moveTo>
                  <a:lnTo>
                    <a:pt x="14665" y="917"/>
                  </a:lnTo>
                  <a:lnTo>
                    <a:pt x="14665" y="1356"/>
                  </a:lnTo>
                  <a:lnTo>
                    <a:pt x="14225" y="1833"/>
                  </a:lnTo>
                  <a:lnTo>
                    <a:pt x="13748" y="2273"/>
                  </a:lnTo>
                  <a:lnTo>
                    <a:pt x="12832" y="2750"/>
                  </a:lnTo>
                  <a:lnTo>
                    <a:pt x="12392" y="3189"/>
                  </a:lnTo>
                  <a:lnTo>
                    <a:pt x="11475" y="4106"/>
                  </a:lnTo>
                  <a:lnTo>
                    <a:pt x="9166" y="4106"/>
                  </a:lnTo>
                  <a:lnTo>
                    <a:pt x="9166" y="4583"/>
                  </a:lnTo>
                  <a:lnTo>
                    <a:pt x="8726" y="4583"/>
                  </a:lnTo>
                  <a:lnTo>
                    <a:pt x="9166" y="5022"/>
                  </a:lnTo>
                  <a:lnTo>
                    <a:pt x="8726" y="5022"/>
                  </a:lnTo>
                  <a:lnTo>
                    <a:pt x="7333" y="5499"/>
                  </a:lnTo>
                  <a:lnTo>
                    <a:pt x="6893" y="5939"/>
                  </a:lnTo>
                  <a:lnTo>
                    <a:pt x="5060" y="5939"/>
                  </a:lnTo>
                  <a:lnTo>
                    <a:pt x="4583" y="5499"/>
                  </a:lnTo>
                  <a:lnTo>
                    <a:pt x="4143" y="5022"/>
                  </a:lnTo>
                  <a:lnTo>
                    <a:pt x="3667" y="5022"/>
                  </a:lnTo>
                  <a:lnTo>
                    <a:pt x="3227" y="4583"/>
                  </a:lnTo>
                  <a:lnTo>
                    <a:pt x="1834" y="3666"/>
                  </a:lnTo>
                  <a:lnTo>
                    <a:pt x="2310" y="4106"/>
                  </a:lnTo>
                  <a:lnTo>
                    <a:pt x="2310" y="4583"/>
                  </a:lnTo>
                  <a:lnTo>
                    <a:pt x="2750" y="5499"/>
                  </a:lnTo>
                  <a:lnTo>
                    <a:pt x="2310" y="5939"/>
                  </a:lnTo>
                  <a:lnTo>
                    <a:pt x="2310" y="6416"/>
                  </a:lnTo>
                  <a:lnTo>
                    <a:pt x="1834" y="6416"/>
                  </a:lnTo>
                  <a:lnTo>
                    <a:pt x="1834" y="5939"/>
                  </a:lnTo>
                  <a:lnTo>
                    <a:pt x="917" y="5939"/>
                  </a:lnTo>
                  <a:lnTo>
                    <a:pt x="917" y="6856"/>
                  </a:lnTo>
                  <a:lnTo>
                    <a:pt x="1394" y="7332"/>
                  </a:lnTo>
                  <a:lnTo>
                    <a:pt x="1394" y="7772"/>
                  </a:lnTo>
                  <a:lnTo>
                    <a:pt x="1394" y="8249"/>
                  </a:lnTo>
                  <a:lnTo>
                    <a:pt x="917" y="8249"/>
                  </a:lnTo>
                  <a:lnTo>
                    <a:pt x="917" y="9165"/>
                  </a:lnTo>
                  <a:lnTo>
                    <a:pt x="477" y="10082"/>
                  </a:lnTo>
                  <a:lnTo>
                    <a:pt x="1" y="10082"/>
                  </a:lnTo>
                  <a:lnTo>
                    <a:pt x="1" y="10998"/>
                  </a:lnTo>
                  <a:lnTo>
                    <a:pt x="917" y="10998"/>
                  </a:lnTo>
                  <a:lnTo>
                    <a:pt x="1394" y="11438"/>
                  </a:lnTo>
                  <a:lnTo>
                    <a:pt x="1834" y="11915"/>
                  </a:lnTo>
                  <a:lnTo>
                    <a:pt x="2310" y="12355"/>
                  </a:lnTo>
                  <a:lnTo>
                    <a:pt x="2310" y="12831"/>
                  </a:lnTo>
                  <a:lnTo>
                    <a:pt x="2310" y="13271"/>
                  </a:lnTo>
                  <a:lnTo>
                    <a:pt x="2750" y="13748"/>
                  </a:lnTo>
                  <a:lnTo>
                    <a:pt x="3227" y="14188"/>
                  </a:lnTo>
                  <a:lnTo>
                    <a:pt x="4143" y="14664"/>
                  </a:lnTo>
                  <a:lnTo>
                    <a:pt x="4583" y="15104"/>
                  </a:lnTo>
                  <a:lnTo>
                    <a:pt x="5060" y="15104"/>
                  </a:lnTo>
                  <a:lnTo>
                    <a:pt x="5060" y="15581"/>
                  </a:lnTo>
                  <a:lnTo>
                    <a:pt x="5500" y="15581"/>
                  </a:lnTo>
                  <a:lnTo>
                    <a:pt x="5976" y="16021"/>
                  </a:lnTo>
                  <a:lnTo>
                    <a:pt x="8726" y="16021"/>
                  </a:lnTo>
                  <a:lnTo>
                    <a:pt x="9166" y="15581"/>
                  </a:lnTo>
                  <a:lnTo>
                    <a:pt x="9642" y="14664"/>
                  </a:lnTo>
                  <a:lnTo>
                    <a:pt x="10999" y="14664"/>
                  </a:lnTo>
                  <a:lnTo>
                    <a:pt x="11475" y="14188"/>
                  </a:lnTo>
                  <a:lnTo>
                    <a:pt x="11915" y="13748"/>
                  </a:lnTo>
                  <a:lnTo>
                    <a:pt x="13308" y="13271"/>
                  </a:lnTo>
                  <a:lnTo>
                    <a:pt x="13748" y="13748"/>
                  </a:lnTo>
                  <a:lnTo>
                    <a:pt x="14665" y="13271"/>
                  </a:lnTo>
                  <a:lnTo>
                    <a:pt x="15141" y="12831"/>
                  </a:lnTo>
                  <a:lnTo>
                    <a:pt x="15581" y="12831"/>
                  </a:lnTo>
                  <a:lnTo>
                    <a:pt x="16498" y="13271"/>
                  </a:lnTo>
                  <a:lnTo>
                    <a:pt x="16974" y="13271"/>
                  </a:lnTo>
                  <a:lnTo>
                    <a:pt x="17414" y="12355"/>
                  </a:lnTo>
                  <a:lnTo>
                    <a:pt x="17891" y="11915"/>
                  </a:lnTo>
                  <a:lnTo>
                    <a:pt x="18331" y="11438"/>
                  </a:lnTo>
                  <a:lnTo>
                    <a:pt x="18807" y="10998"/>
                  </a:lnTo>
                  <a:lnTo>
                    <a:pt x="19247" y="10082"/>
                  </a:lnTo>
                  <a:lnTo>
                    <a:pt x="19247" y="9605"/>
                  </a:lnTo>
                  <a:lnTo>
                    <a:pt x="19724" y="9605"/>
                  </a:lnTo>
                  <a:lnTo>
                    <a:pt x="20164" y="9165"/>
                  </a:lnTo>
                  <a:lnTo>
                    <a:pt x="20640" y="8689"/>
                  </a:lnTo>
                  <a:lnTo>
                    <a:pt x="20640" y="7332"/>
                  </a:lnTo>
                  <a:lnTo>
                    <a:pt x="21080" y="6856"/>
                  </a:lnTo>
                  <a:lnTo>
                    <a:pt x="21080" y="5499"/>
                  </a:lnTo>
                  <a:lnTo>
                    <a:pt x="21557" y="5022"/>
                  </a:lnTo>
                  <a:lnTo>
                    <a:pt x="21997" y="4583"/>
                  </a:lnTo>
                  <a:lnTo>
                    <a:pt x="22473" y="4583"/>
                  </a:lnTo>
                  <a:lnTo>
                    <a:pt x="22913" y="4106"/>
                  </a:lnTo>
                  <a:lnTo>
                    <a:pt x="23390" y="3666"/>
                  </a:lnTo>
                  <a:lnTo>
                    <a:pt x="23830" y="3189"/>
                  </a:lnTo>
                  <a:lnTo>
                    <a:pt x="23830" y="2750"/>
                  </a:lnTo>
                  <a:lnTo>
                    <a:pt x="22913" y="1356"/>
                  </a:lnTo>
                  <a:lnTo>
                    <a:pt x="22473" y="917"/>
                  </a:lnTo>
                  <a:lnTo>
                    <a:pt x="21997" y="1356"/>
                  </a:lnTo>
                  <a:lnTo>
                    <a:pt x="21997" y="917"/>
                  </a:lnTo>
                  <a:lnTo>
                    <a:pt x="21557" y="917"/>
                  </a:lnTo>
                  <a:lnTo>
                    <a:pt x="21080" y="440"/>
                  </a:lnTo>
                  <a:lnTo>
                    <a:pt x="20640" y="440"/>
                  </a:lnTo>
                  <a:lnTo>
                    <a:pt x="19724" y="917"/>
                  </a:lnTo>
                  <a:lnTo>
                    <a:pt x="19247" y="440"/>
                  </a:lnTo>
                  <a:lnTo>
                    <a:pt x="18807" y="440"/>
                  </a:lnTo>
                  <a:lnTo>
                    <a:pt x="1880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04" name="Google Shape;1304;p58"/>
            <p:cNvSpPr/>
            <p:nvPr/>
          </p:nvSpPr>
          <p:spPr>
            <a:xfrm>
              <a:off x="3139550" y="2827250"/>
              <a:ext cx="893625" cy="824875"/>
            </a:xfrm>
            <a:custGeom>
              <a:avLst/>
              <a:gdLst/>
              <a:ahLst/>
              <a:cxnLst/>
              <a:rect l="l" t="t" r="r" b="b"/>
              <a:pathLst>
                <a:path w="35745" h="32995" extrusionOk="0">
                  <a:moveTo>
                    <a:pt x="9166" y="28888"/>
                  </a:moveTo>
                  <a:lnTo>
                    <a:pt x="9606" y="29328"/>
                  </a:lnTo>
                  <a:lnTo>
                    <a:pt x="9606" y="28888"/>
                  </a:lnTo>
                  <a:close/>
                  <a:moveTo>
                    <a:pt x="27019" y="0"/>
                  </a:moveTo>
                  <a:lnTo>
                    <a:pt x="26103" y="477"/>
                  </a:lnTo>
                  <a:lnTo>
                    <a:pt x="25663" y="917"/>
                  </a:lnTo>
                  <a:lnTo>
                    <a:pt x="25663" y="1393"/>
                  </a:lnTo>
                  <a:lnTo>
                    <a:pt x="23830" y="1393"/>
                  </a:lnTo>
                  <a:lnTo>
                    <a:pt x="23830" y="917"/>
                  </a:lnTo>
                  <a:lnTo>
                    <a:pt x="23353" y="477"/>
                  </a:lnTo>
                  <a:lnTo>
                    <a:pt x="21997" y="477"/>
                  </a:lnTo>
                  <a:lnTo>
                    <a:pt x="22437" y="917"/>
                  </a:lnTo>
                  <a:lnTo>
                    <a:pt x="22913" y="917"/>
                  </a:lnTo>
                  <a:lnTo>
                    <a:pt x="22437" y="2310"/>
                  </a:lnTo>
                  <a:lnTo>
                    <a:pt x="21997" y="2750"/>
                  </a:lnTo>
                  <a:lnTo>
                    <a:pt x="21080" y="2750"/>
                  </a:lnTo>
                  <a:lnTo>
                    <a:pt x="21080" y="2310"/>
                  </a:lnTo>
                  <a:lnTo>
                    <a:pt x="20604" y="1833"/>
                  </a:lnTo>
                  <a:lnTo>
                    <a:pt x="20604" y="1393"/>
                  </a:lnTo>
                  <a:lnTo>
                    <a:pt x="19247" y="2310"/>
                  </a:lnTo>
                  <a:lnTo>
                    <a:pt x="19247" y="2750"/>
                  </a:lnTo>
                  <a:lnTo>
                    <a:pt x="18771" y="3666"/>
                  </a:lnTo>
                  <a:lnTo>
                    <a:pt x="19247" y="3666"/>
                  </a:lnTo>
                  <a:lnTo>
                    <a:pt x="19687" y="4143"/>
                  </a:lnTo>
                  <a:lnTo>
                    <a:pt x="19247" y="5059"/>
                  </a:lnTo>
                  <a:lnTo>
                    <a:pt x="18771" y="5059"/>
                  </a:lnTo>
                  <a:lnTo>
                    <a:pt x="18771" y="5499"/>
                  </a:lnTo>
                  <a:lnTo>
                    <a:pt x="18771" y="5976"/>
                  </a:lnTo>
                  <a:lnTo>
                    <a:pt x="18771" y="6416"/>
                  </a:lnTo>
                  <a:lnTo>
                    <a:pt x="17414" y="6416"/>
                  </a:lnTo>
                  <a:lnTo>
                    <a:pt x="16938" y="5976"/>
                  </a:lnTo>
                  <a:lnTo>
                    <a:pt x="16498" y="5976"/>
                  </a:lnTo>
                  <a:lnTo>
                    <a:pt x="15105" y="6416"/>
                  </a:lnTo>
                  <a:lnTo>
                    <a:pt x="14665" y="5976"/>
                  </a:lnTo>
                  <a:lnTo>
                    <a:pt x="14665" y="5499"/>
                  </a:lnTo>
                  <a:lnTo>
                    <a:pt x="14665" y="5059"/>
                  </a:lnTo>
                  <a:lnTo>
                    <a:pt x="14665" y="4583"/>
                  </a:lnTo>
                  <a:lnTo>
                    <a:pt x="14188" y="4143"/>
                  </a:lnTo>
                  <a:lnTo>
                    <a:pt x="14188" y="3666"/>
                  </a:lnTo>
                  <a:lnTo>
                    <a:pt x="12355" y="3666"/>
                  </a:lnTo>
                  <a:lnTo>
                    <a:pt x="11915" y="4143"/>
                  </a:lnTo>
                  <a:lnTo>
                    <a:pt x="10522" y="4143"/>
                  </a:lnTo>
                  <a:lnTo>
                    <a:pt x="10082" y="4583"/>
                  </a:lnTo>
                  <a:lnTo>
                    <a:pt x="9606" y="4583"/>
                  </a:lnTo>
                  <a:lnTo>
                    <a:pt x="9606" y="5059"/>
                  </a:lnTo>
                  <a:lnTo>
                    <a:pt x="9166" y="5059"/>
                  </a:lnTo>
                  <a:lnTo>
                    <a:pt x="8689" y="5499"/>
                  </a:lnTo>
                  <a:lnTo>
                    <a:pt x="8249" y="5059"/>
                  </a:lnTo>
                  <a:lnTo>
                    <a:pt x="7773" y="5499"/>
                  </a:lnTo>
                  <a:lnTo>
                    <a:pt x="7333" y="5976"/>
                  </a:lnTo>
                  <a:lnTo>
                    <a:pt x="6856" y="6892"/>
                  </a:lnTo>
                  <a:lnTo>
                    <a:pt x="6416" y="6892"/>
                  </a:lnTo>
                  <a:lnTo>
                    <a:pt x="5940" y="7332"/>
                  </a:lnTo>
                  <a:lnTo>
                    <a:pt x="5500" y="7332"/>
                  </a:lnTo>
                  <a:lnTo>
                    <a:pt x="5500" y="7809"/>
                  </a:lnTo>
                  <a:lnTo>
                    <a:pt x="3667" y="7809"/>
                  </a:lnTo>
                  <a:lnTo>
                    <a:pt x="2274" y="8249"/>
                  </a:lnTo>
                  <a:lnTo>
                    <a:pt x="1834" y="9642"/>
                  </a:lnTo>
                  <a:lnTo>
                    <a:pt x="1834" y="10082"/>
                  </a:lnTo>
                  <a:lnTo>
                    <a:pt x="2274" y="10558"/>
                  </a:lnTo>
                  <a:lnTo>
                    <a:pt x="2274" y="10998"/>
                  </a:lnTo>
                  <a:lnTo>
                    <a:pt x="1357" y="10998"/>
                  </a:lnTo>
                  <a:lnTo>
                    <a:pt x="917" y="10082"/>
                  </a:lnTo>
                  <a:lnTo>
                    <a:pt x="917" y="10558"/>
                  </a:lnTo>
                  <a:lnTo>
                    <a:pt x="917" y="10998"/>
                  </a:lnTo>
                  <a:lnTo>
                    <a:pt x="917" y="11475"/>
                  </a:lnTo>
                  <a:lnTo>
                    <a:pt x="917" y="11915"/>
                  </a:lnTo>
                  <a:lnTo>
                    <a:pt x="917" y="12391"/>
                  </a:lnTo>
                  <a:lnTo>
                    <a:pt x="917" y="12831"/>
                  </a:lnTo>
                  <a:lnTo>
                    <a:pt x="441" y="13748"/>
                  </a:lnTo>
                  <a:lnTo>
                    <a:pt x="1" y="14224"/>
                  </a:lnTo>
                  <a:lnTo>
                    <a:pt x="441" y="15141"/>
                  </a:lnTo>
                  <a:lnTo>
                    <a:pt x="917" y="15581"/>
                  </a:lnTo>
                  <a:lnTo>
                    <a:pt x="917" y="16057"/>
                  </a:lnTo>
                  <a:lnTo>
                    <a:pt x="1357" y="16497"/>
                  </a:lnTo>
                  <a:lnTo>
                    <a:pt x="2274" y="16497"/>
                  </a:lnTo>
                  <a:lnTo>
                    <a:pt x="1357" y="16974"/>
                  </a:lnTo>
                  <a:lnTo>
                    <a:pt x="1834" y="17414"/>
                  </a:lnTo>
                  <a:lnTo>
                    <a:pt x="1834" y="17890"/>
                  </a:lnTo>
                  <a:lnTo>
                    <a:pt x="2274" y="18807"/>
                  </a:lnTo>
                  <a:lnTo>
                    <a:pt x="2274" y="19247"/>
                  </a:lnTo>
                  <a:lnTo>
                    <a:pt x="2274" y="20640"/>
                  </a:lnTo>
                  <a:lnTo>
                    <a:pt x="2274" y="21080"/>
                  </a:lnTo>
                  <a:lnTo>
                    <a:pt x="2274" y="21556"/>
                  </a:lnTo>
                  <a:lnTo>
                    <a:pt x="2750" y="21556"/>
                  </a:lnTo>
                  <a:lnTo>
                    <a:pt x="2274" y="22473"/>
                  </a:lnTo>
                  <a:lnTo>
                    <a:pt x="2750" y="23829"/>
                  </a:lnTo>
                  <a:lnTo>
                    <a:pt x="4107" y="23829"/>
                  </a:lnTo>
                  <a:lnTo>
                    <a:pt x="4107" y="24746"/>
                  </a:lnTo>
                  <a:lnTo>
                    <a:pt x="4107" y="25222"/>
                  </a:lnTo>
                  <a:lnTo>
                    <a:pt x="4107" y="25662"/>
                  </a:lnTo>
                  <a:lnTo>
                    <a:pt x="4583" y="25662"/>
                  </a:lnTo>
                  <a:lnTo>
                    <a:pt x="5023" y="26139"/>
                  </a:lnTo>
                  <a:lnTo>
                    <a:pt x="5500" y="26139"/>
                  </a:lnTo>
                  <a:lnTo>
                    <a:pt x="6856" y="26579"/>
                  </a:lnTo>
                  <a:lnTo>
                    <a:pt x="7773" y="26139"/>
                  </a:lnTo>
                  <a:lnTo>
                    <a:pt x="8249" y="26579"/>
                  </a:lnTo>
                  <a:lnTo>
                    <a:pt x="7773" y="27495"/>
                  </a:lnTo>
                  <a:lnTo>
                    <a:pt x="7333" y="27972"/>
                  </a:lnTo>
                  <a:lnTo>
                    <a:pt x="8249" y="27972"/>
                  </a:lnTo>
                  <a:lnTo>
                    <a:pt x="8689" y="28412"/>
                  </a:lnTo>
                  <a:lnTo>
                    <a:pt x="9166" y="28888"/>
                  </a:lnTo>
                  <a:lnTo>
                    <a:pt x="9606" y="27972"/>
                  </a:lnTo>
                  <a:lnTo>
                    <a:pt x="10082" y="27972"/>
                  </a:lnTo>
                  <a:lnTo>
                    <a:pt x="9606" y="27495"/>
                  </a:lnTo>
                  <a:lnTo>
                    <a:pt x="11439" y="27495"/>
                  </a:lnTo>
                  <a:lnTo>
                    <a:pt x="11915" y="27972"/>
                  </a:lnTo>
                  <a:lnTo>
                    <a:pt x="12355" y="27495"/>
                  </a:lnTo>
                  <a:lnTo>
                    <a:pt x="13272" y="28888"/>
                  </a:lnTo>
                  <a:lnTo>
                    <a:pt x="13748" y="29328"/>
                  </a:lnTo>
                  <a:lnTo>
                    <a:pt x="14665" y="29805"/>
                  </a:lnTo>
                  <a:lnTo>
                    <a:pt x="16021" y="29805"/>
                  </a:lnTo>
                  <a:lnTo>
                    <a:pt x="16498" y="30245"/>
                  </a:lnTo>
                  <a:lnTo>
                    <a:pt x="16938" y="30722"/>
                  </a:lnTo>
                  <a:lnTo>
                    <a:pt x="17414" y="31161"/>
                  </a:lnTo>
                  <a:lnTo>
                    <a:pt x="18331" y="31161"/>
                  </a:lnTo>
                  <a:lnTo>
                    <a:pt x="18771" y="31638"/>
                  </a:lnTo>
                  <a:lnTo>
                    <a:pt x="19247" y="30722"/>
                  </a:lnTo>
                  <a:lnTo>
                    <a:pt x="19687" y="30722"/>
                  </a:lnTo>
                  <a:lnTo>
                    <a:pt x="20164" y="30245"/>
                  </a:lnTo>
                  <a:lnTo>
                    <a:pt x="20604" y="30245"/>
                  </a:lnTo>
                  <a:lnTo>
                    <a:pt x="21080" y="30722"/>
                  </a:lnTo>
                  <a:lnTo>
                    <a:pt x="21080" y="31638"/>
                  </a:lnTo>
                  <a:lnTo>
                    <a:pt x="21520" y="31161"/>
                  </a:lnTo>
                  <a:lnTo>
                    <a:pt x="21520" y="30722"/>
                  </a:lnTo>
                  <a:lnTo>
                    <a:pt x="22437" y="30245"/>
                  </a:lnTo>
                  <a:lnTo>
                    <a:pt x="22913" y="30722"/>
                  </a:lnTo>
                  <a:lnTo>
                    <a:pt x="23353" y="30722"/>
                  </a:lnTo>
                  <a:lnTo>
                    <a:pt x="23830" y="30245"/>
                  </a:lnTo>
                  <a:lnTo>
                    <a:pt x="23830" y="31161"/>
                  </a:lnTo>
                  <a:lnTo>
                    <a:pt x="23830" y="31638"/>
                  </a:lnTo>
                  <a:lnTo>
                    <a:pt x="25186" y="31161"/>
                  </a:lnTo>
                  <a:lnTo>
                    <a:pt x="25663" y="30722"/>
                  </a:lnTo>
                  <a:lnTo>
                    <a:pt x="25663" y="30245"/>
                  </a:lnTo>
                  <a:lnTo>
                    <a:pt x="26103" y="29805"/>
                  </a:lnTo>
                  <a:lnTo>
                    <a:pt x="27019" y="30722"/>
                  </a:lnTo>
                  <a:lnTo>
                    <a:pt x="27496" y="30722"/>
                  </a:lnTo>
                  <a:lnTo>
                    <a:pt x="27936" y="31161"/>
                  </a:lnTo>
                  <a:lnTo>
                    <a:pt x="28412" y="31638"/>
                  </a:lnTo>
                  <a:lnTo>
                    <a:pt x="28852" y="32078"/>
                  </a:lnTo>
                  <a:lnTo>
                    <a:pt x="30245" y="32078"/>
                  </a:lnTo>
                  <a:lnTo>
                    <a:pt x="30685" y="32994"/>
                  </a:lnTo>
                  <a:lnTo>
                    <a:pt x="30685" y="32555"/>
                  </a:lnTo>
                  <a:lnTo>
                    <a:pt x="31162" y="32078"/>
                  </a:lnTo>
                  <a:lnTo>
                    <a:pt x="31162" y="31638"/>
                  </a:lnTo>
                  <a:lnTo>
                    <a:pt x="31162" y="31161"/>
                  </a:lnTo>
                  <a:lnTo>
                    <a:pt x="31162" y="30722"/>
                  </a:lnTo>
                  <a:lnTo>
                    <a:pt x="31162" y="30245"/>
                  </a:lnTo>
                  <a:lnTo>
                    <a:pt x="31162" y="28888"/>
                  </a:lnTo>
                  <a:lnTo>
                    <a:pt x="31162" y="28412"/>
                  </a:lnTo>
                  <a:lnTo>
                    <a:pt x="31602" y="27972"/>
                  </a:lnTo>
                  <a:lnTo>
                    <a:pt x="32078" y="27495"/>
                  </a:lnTo>
                  <a:lnTo>
                    <a:pt x="32518" y="26579"/>
                  </a:lnTo>
                  <a:lnTo>
                    <a:pt x="32995" y="26139"/>
                  </a:lnTo>
                  <a:lnTo>
                    <a:pt x="33911" y="25222"/>
                  </a:lnTo>
                  <a:lnTo>
                    <a:pt x="34828" y="25222"/>
                  </a:lnTo>
                  <a:lnTo>
                    <a:pt x="35268" y="24746"/>
                  </a:lnTo>
                  <a:lnTo>
                    <a:pt x="35744" y="23829"/>
                  </a:lnTo>
                  <a:lnTo>
                    <a:pt x="35268" y="22913"/>
                  </a:lnTo>
                  <a:lnTo>
                    <a:pt x="34828" y="22913"/>
                  </a:lnTo>
                  <a:lnTo>
                    <a:pt x="34828" y="22473"/>
                  </a:lnTo>
                  <a:lnTo>
                    <a:pt x="35268" y="21996"/>
                  </a:lnTo>
                  <a:lnTo>
                    <a:pt x="34351" y="21080"/>
                  </a:lnTo>
                  <a:lnTo>
                    <a:pt x="33911" y="20640"/>
                  </a:lnTo>
                  <a:lnTo>
                    <a:pt x="32995" y="20163"/>
                  </a:lnTo>
                  <a:lnTo>
                    <a:pt x="33435" y="19723"/>
                  </a:lnTo>
                  <a:lnTo>
                    <a:pt x="32995" y="19247"/>
                  </a:lnTo>
                  <a:lnTo>
                    <a:pt x="32995" y="17890"/>
                  </a:lnTo>
                  <a:lnTo>
                    <a:pt x="32995" y="17414"/>
                  </a:lnTo>
                  <a:lnTo>
                    <a:pt x="33435" y="15581"/>
                  </a:lnTo>
                  <a:lnTo>
                    <a:pt x="32518" y="15581"/>
                  </a:lnTo>
                  <a:lnTo>
                    <a:pt x="32078" y="15141"/>
                  </a:lnTo>
                  <a:lnTo>
                    <a:pt x="33435" y="13748"/>
                  </a:lnTo>
                  <a:lnTo>
                    <a:pt x="33911" y="13308"/>
                  </a:lnTo>
                  <a:lnTo>
                    <a:pt x="33911" y="12831"/>
                  </a:lnTo>
                  <a:lnTo>
                    <a:pt x="33911" y="10998"/>
                  </a:lnTo>
                  <a:lnTo>
                    <a:pt x="33435" y="10558"/>
                  </a:lnTo>
                  <a:lnTo>
                    <a:pt x="33435" y="10082"/>
                  </a:lnTo>
                  <a:lnTo>
                    <a:pt x="32995" y="10082"/>
                  </a:lnTo>
                  <a:lnTo>
                    <a:pt x="32518" y="9165"/>
                  </a:lnTo>
                  <a:lnTo>
                    <a:pt x="32078" y="8725"/>
                  </a:lnTo>
                  <a:lnTo>
                    <a:pt x="32078" y="7332"/>
                  </a:lnTo>
                  <a:lnTo>
                    <a:pt x="31602" y="6892"/>
                  </a:lnTo>
                  <a:lnTo>
                    <a:pt x="31602" y="6416"/>
                  </a:lnTo>
                  <a:lnTo>
                    <a:pt x="31602" y="5499"/>
                  </a:lnTo>
                  <a:lnTo>
                    <a:pt x="31602" y="5059"/>
                  </a:lnTo>
                  <a:lnTo>
                    <a:pt x="30245" y="4583"/>
                  </a:lnTo>
                  <a:lnTo>
                    <a:pt x="29769" y="4583"/>
                  </a:lnTo>
                  <a:lnTo>
                    <a:pt x="28852" y="3666"/>
                  </a:lnTo>
                  <a:lnTo>
                    <a:pt x="28852" y="3226"/>
                  </a:lnTo>
                  <a:lnTo>
                    <a:pt x="28852" y="2310"/>
                  </a:lnTo>
                  <a:lnTo>
                    <a:pt x="28412" y="1833"/>
                  </a:lnTo>
                  <a:lnTo>
                    <a:pt x="28412" y="1393"/>
                  </a:lnTo>
                  <a:lnTo>
                    <a:pt x="27936" y="477"/>
                  </a:lnTo>
                  <a:lnTo>
                    <a:pt x="27019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05" name="Google Shape;1305;p58"/>
            <p:cNvSpPr/>
            <p:nvPr/>
          </p:nvSpPr>
          <p:spPr>
            <a:xfrm>
              <a:off x="4089975" y="4947125"/>
              <a:ext cx="183325" cy="114575"/>
            </a:xfrm>
            <a:custGeom>
              <a:avLst/>
              <a:gdLst/>
              <a:ahLst/>
              <a:cxnLst/>
              <a:rect l="l" t="t" r="r" b="b"/>
              <a:pathLst>
                <a:path w="7333" h="4583" extrusionOk="0">
                  <a:moveTo>
                    <a:pt x="917" y="0"/>
                  </a:moveTo>
                  <a:lnTo>
                    <a:pt x="0" y="440"/>
                  </a:lnTo>
                  <a:lnTo>
                    <a:pt x="477" y="917"/>
                  </a:lnTo>
                  <a:lnTo>
                    <a:pt x="1833" y="917"/>
                  </a:lnTo>
                  <a:lnTo>
                    <a:pt x="2310" y="1357"/>
                  </a:lnTo>
                  <a:lnTo>
                    <a:pt x="3666" y="1833"/>
                  </a:lnTo>
                  <a:lnTo>
                    <a:pt x="4143" y="2273"/>
                  </a:lnTo>
                  <a:lnTo>
                    <a:pt x="5059" y="2750"/>
                  </a:lnTo>
                  <a:lnTo>
                    <a:pt x="5499" y="3190"/>
                  </a:lnTo>
                  <a:lnTo>
                    <a:pt x="5976" y="3666"/>
                  </a:lnTo>
                  <a:lnTo>
                    <a:pt x="6892" y="4583"/>
                  </a:lnTo>
                  <a:lnTo>
                    <a:pt x="7332" y="4583"/>
                  </a:lnTo>
                  <a:lnTo>
                    <a:pt x="6892" y="3666"/>
                  </a:lnTo>
                  <a:lnTo>
                    <a:pt x="6416" y="3190"/>
                  </a:lnTo>
                  <a:lnTo>
                    <a:pt x="5976" y="2750"/>
                  </a:lnTo>
                  <a:lnTo>
                    <a:pt x="5976" y="2273"/>
                  </a:lnTo>
                  <a:lnTo>
                    <a:pt x="5499" y="1833"/>
                  </a:lnTo>
                  <a:lnTo>
                    <a:pt x="5059" y="1833"/>
                  </a:lnTo>
                  <a:lnTo>
                    <a:pt x="4583" y="1357"/>
                  </a:lnTo>
                  <a:lnTo>
                    <a:pt x="3226" y="917"/>
                  </a:lnTo>
                  <a:lnTo>
                    <a:pt x="2310" y="917"/>
                  </a:lnTo>
                  <a:lnTo>
                    <a:pt x="1833" y="440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06" name="Google Shape;1306;p58"/>
            <p:cNvSpPr/>
            <p:nvPr/>
          </p:nvSpPr>
          <p:spPr>
            <a:xfrm>
              <a:off x="3322850" y="994225"/>
              <a:ext cx="56850" cy="68775"/>
            </a:xfrm>
            <a:custGeom>
              <a:avLst/>
              <a:gdLst/>
              <a:ahLst/>
              <a:cxnLst/>
              <a:rect l="l" t="t" r="r" b="b"/>
              <a:pathLst>
                <a:path w="2274" h="2751" extrusionOk="0">
                  <a:moveTo>
                    <a:pt x="1357" y="1"/>
                  </a:moveTo>
                  <a:lnTo>
                    <a:pt x="1357" y="477"/>
                  </a:lnTo>
                  <a:lnTo>
                    <a:pt x="441" y="477"/>
                  </a:lnTo>
                  <a:lnTo>
                    <a:pt x="441" y="917"/>
                  </a:lnTo>
                  <a:lnTo>
                    <a:pt x="441" y="1394"/>
                  </a:lnTo>
                  <a:lnTo>
                    <a:pt x="1" y="1834"/>
                  </a:lnTo>
                  <a:lnTo>
                    <a:pt x="441" y="2310"/>
                  </a:lnTo>
                  <a:lnTo>
                    <a:pt x="441" y="2750"/>
                  </a:lnTo>
                  <a:lnTo>
                    <a:pt x="917" y="2310"/>
                  </a:lnTo>
                  <a:lnTo>
                    <a:pt x="917" y="1834"/>
                  </a:lnTo>
                  <a:lnTo>
                    <a:pt x="1834" y="1834"/>
                  </a:lnTo>
                  <a:lnTo>
                    <a:pt x="2274" y="477"/>
                  </a:lnTo>
                  <a:lnTo>
                    <a:pt x="1834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07" name="Google Shape;1307;p58"/>
            <p:cNvSpPr/>
            <p:nvPr/>
          </p:nvSpPr>
          <p:spPr>
            <a:xfrm>
              <a:off x="2520900" y="708275"/>
              <a:ext cx="1477450" cy="1775300"/>
            </a:xfrm>
            <a:custGeom>
              <a:avLst/>
              <a:gdLst/>
              <a:ahLst/>
              <a:cxnLst/>
              <a:rect l="l" t="t" r="r" b="b"/>
              <a:pathLst>
                <a:path w="59098" h="71012" extrusionOk="0">
                  <a:moveTo>
                    <a:pt x="52242" y="1"/>
                  </a:moveTo>
                  <a:lnTo>
                    <a:pt x="51325" y="1357"/>
                  </a:lnTo>
                  <a:lnTo>
                    <a:pt x="51325" y="1834"/>
                  </a:lnTo>
                  <a:lnTo>
                    <a:pt x="49932" y="2274"/>
                  </a:lnTo>
                  <a:lnTo>
                    <a:pt x="50409" y="3667"/>
                  </a:lnTo>
                  <a:lnTo>
                    <a:pt x="50409" y="4107"/>
                  </a:lnTo>
                  <a:lnTo>
                    <a:pt x="49932" y="3667"/>
                  </a:lnTo>
                  <a:lnTo>
                    <a:pt x="49932" y="3190"/>
                  </a:lnTo>
                  <a:lnTo>
                    <a:pt x="49016" y="2750"/>
                  </a:lnTo>
                  <a:lnTo>
                    <a:pt x="49016" y="2274"/>
                  </a:lnTo>
                  <a:lnTo>
                    <a:pt x="49016" y="1834"/>
                  </a:lnTo>
                  <a:lnTo>
                    <a:pt x="49016" y="1357"/>
                  </a:lnTo>
                  <a:lnTo>
                    <a:pt x="48576" y="1357"/>
                  </a:lnTo>
                  <a:lnTo>
                    <a:pt x="48576" y="1834"/>
                  </a:lnTo>
                  <a:lnTo>
                    <a:pt x="48576" y="2274"/>
                  </a:lnTo>
                  <a:lnTo>
                    <a:pt x="48099" y="3667"/>
                  </a:lnTo>
                  <a:lnTo>
                    <a:pt x="47659" y="4583"/>
                  </a:lnTo>
                  <a:lnTo>
                    <a:pt x="47659" y="5500"/>
                  </a:lnTo>
                  <a:lnTo>
                    <a:pt x="47183" y="5023"/>
                  </a:lnTo>
                  <a:lnTo>
                    <a:pt x="47183" y="4583"/>
                  </a:lnTo>
                  <a:lnTo>
                    <a:pt x="47183" y="3667"/>
                  </a:lnTo>
                  <a:lnTo>
                    <a:pt x="48099" y="2750"/>
                  </a:lnTo>
                  <a:lnTo>
                    <a:pt x="48099" y="2274"/>
                  </a:lnTo>
                  <a:lnTo>
                    <a:pt x="48576" y="1357"/>
                  </a:lnTo>
                  <a:lnTo>
                    <a:pt x="49016" y="917"/>
                  </a:lnTo>
                  <a:lnTo>
                    <a:pt x="48576" y="441"/>
                  </a:lnTo>
                  <a:lnTo>
                    <a:pt x="47183" y="1357"/>
                  </a:lnTo>
                  <a:lnTo>
                    <a:pt x="46743" y="917"/>
                  </a:lnTo>
                  <a:lnTo>
                    <a:pt x="46266" y="1834"/>
                  </a:lnTo>
                  <a:lnTo>
                    <a:pt x="46266" y="2274"/>
                  </a:lnTo>
                  <a:lnTo>
                    <a:pt x="47183" y="2750"/>
                  </a:lnTo>
                  <a:lnTo>
                    <a:pt x="45826" y="3190"/>
                  </a:lnTo>
                  <a:lnTo>
                    <a:pt x="45350" y="2750"/>
                  </a:lnTo>
                  <a:lnTo>
                    <a:pt x="44910" y="3190"/>
                  </a:lnTo>
                  <a:lnTo>
                    <a:pt x="44910" y="4107"/>
                  </a:lnTo>
                  <a:lnTo>
                    <a:pt x="44433" y="4107"/>
                  </a:lnTo>
                  <a:lnTo>
                    <a:pt x="44910" y="4583"/>
                  </a:lnTo>
                  <a:lnTo>
                    <a:pt x="43993" y="5940"/>
                  </a:lnTo>
                  <a:lnTo>
                    <a:pt x="43517" y="4583"/>
                  </a:lnTo>
                  <a:lnTo>
                    <a:pt x="43077" y="5500"/>
                  </a:lnTo>
                  <a:lnTo>
                    <a:pt x="43077" y="5940"/>
                  </a:lnTo>
                  <a:lnTo>
                    <a:pt x="43077" y="6416"/>
                  </a:lnTo>
                  <a:lnTo>
                    <a:pt x="42600" y="6856"/>
                  </a:lnTo>
                  <a:lnTo>
                    <a:pt x="42160" y="6416"/>
                  </a:lnTo>
                  <a:lnTo>
                    <a:pt x="41684" y="6416"/>
                  </a:lnTo>
                  <a:lnTo>
                    <a:pt x="41684" y="6856"/>
                  </a:lnTo>
                  <a:lnTo>
                    <a:pt x="41244" y="6416"/>
                  </a:lnTo>
                  <a:lnTo>
                    <a:pt x="40767" y="6416"/>
                  </a:lnTo>
                  <a:lnTo>
                    <a:pt x="40327" y="6856"/>
                  </a:lnTo>
                  <a:lnTo>
                    <a:pt x="40327" y="7333"/>
                  </a:lnTo>
                  <a:lnTo>
                    <a:pt x="39851" y="7333"/>
                  </a:lnTo>
                  <a:lnTo>
                    <a:pt x="39411" y="8249"/>
                  </a:lnTo>
                  <a:lnTo>
                    <a:pt x="39411" y="9166"/>
                  </a:lnTo>
                  <a:lnTo>
                    <a:pt x="39851" y="9606"/>
                  </a:lnTo>
                  <a:lnTo>
                    <a:pt x="39851" y="10522"/>
                  </a:lnTo>
                  <a:lnTo>
                    <a:pt x="39411" y="10082"/>
                  </a:lnTo>
                  <a:lnTo>
                    <a:pt x="38934" y="9606"/>
                  </a:lnTo>
                  <a:lnTo>
                    <a:pt x="38494" y="9606"/>
                  </a:lnTo>
                  <a:lnTo>
                    <a:pt x="38018" y="10522"/>
                  </a:lnTo>
                  <a:lnTo>
                    <a:pt x="37101" y="9606"/>
                  </a:lnTo>
                  <a:lnTo>
                    <a:pt x="37101" y="10082"/>
                  </a:lnTo>
                  <a:lnTo>
                    <a:pt x="37101" y="10999"/>
                  </a:lnTo>
                  <a:lnTo>
                    <a:pt x="37578" y="11915"/>
                  </a:lnTo>
                  <a:lnTo>
                    <a:pt x="37578" y="12355"/>
                  </a:lnTo>
                  <a:lnTo>
                    <a:pt x="37101" y="12355"/>
                  </a:lnTo>
                  <a:lnTo>
                    <a:pt x="36661" y="10999"/>
                  </a:lnTo>
                  <a:lnTo>
                    <a:pt x="36661" y="12355"/>
                  </a:lnTo>
                  <a:lnTo>
                    <a:pt x="36185" y="13272"/>
                  </a:lnTo>
                  <a:lnTo>
                    <a:pt x="35745" y="12832"/>
                  </a:lnTo>
                  <a:lnTo>
                    <a:pt x="35745" y="11915"/>
                  </a:lnTo>
                  <a:lnTo>
                    <a:pt x="35268" y="12355"/>
                  </a:lnTo>
                  <a:lnTo>
                    <a:pt x="35268" y="13748"/>
                  </a:lnTo>
                  <a:lnTo>
                    <a:pt x="34352" y="13748"/>
                  </a:lnTo>
                  <a:lnTo>
                    <a:pt x="33912" y="14188"/>
                  </a:lnTo>
                  <a:lnTo>
                    <a:pt x="34352" y="14665"/>
                  </a:lnTo>
                  <a:lnTo>
                    <a:pt x="33912" y="15105"/>
                  </a:lnTo>
                  <a:lnTo>
                    <a:pt x="33435" y="16021"/>
                  </a:lnTo>
                  <a:lnTo>
                    <a:pt x="33435" y="16498"/>
                  </a:lnTo>
                  <a:lnTo>
                    <a:pt x="33912" y="16938"/>
                  </a:lnTo>
                  <a:lnTo>
                    <a:pt x="33435" y="17414"/>
                  </a:lnTo>
                  <a:lnTo>
                    <a:pt x="32079" y="17414"/>
                  </a:lnTo>
                  <a:lnTo>
                    <a:pt x="32079" y="16938"/>
                  </a:lnTo>
                  <a:lnTo>
                    <a:pt x="31602" y="17414"/>
                  </a:lnTo>
                  <a:lnTo>
                    <a:pt x="31602" y="17854"/>
                  </a:lnTo>
                  <a:lnTo>
                    <a:pt x="31602" y="18771"/>
                  </a:lnTo>
                  <a:lnTo>
                    <a:pt x="31602" y="19247"/>
                  </a:lnTo>
                  <a:lnTo>
                    <a:pt x="31162" y="20604"/>
                  </a:lnTo>
                  <a:lnTo>
                    <a:pt x="31162" y="19247"/>
                  </a:lnTo>
                  <a:lnTo>
                    <a:pt x="31162" y="18331"/>
                  </a:lnTo>
                  <a:lnTo>
                    <a:pt x="31162" y="17854"/>
                  </a:lnTo>
                  <a:lnTo>
                    <a:pt x="30686" y="18331"/>
                  </a:lnTo>
                  <a:lnTo>
                    <a:pt x="30246" y="18771"/>
                  </a:lnTo>
                  <a:lnTo>
                    <a:pt x="29769" y="18771"/>
                  </a:lnTo>
                  <a:lnTo>
                    <a:pt x="29329" y="19247"/>
                  </a:lnTo>
                  <a:lnTo>
                    <a:pt x="29769" y="19247"/>
                  </a:lnTo>
                  <a:lnTo>
                    <a:pt x="30246" y="19687"/>
                  </a:lnTo>
                  <a:lnTo>
                    <a:pt x="30246" y="20164"/>
                  </a:lnTo>
                  <a:lnTo>
                    <a:pt x="29769" y="19687"/>
                  </a:lnTo>
                  <a:lnTo>
                    <a:pt x="29329" y="20164"/>
                  </a:lnTo>
                  <a:lnTo>
                    <a:pt x="28853" y="19687"/>
                  </a:lnTo>
                  <a:lnTo>
                    <a:pt x="27936" y="19687"/>
                  </a:lnTo>
                  <a:lnTo>
                    <a:pt x="28413" y="20604"/>
                  </a:lnTo>
                  <a:lnTo>
                    <a:pt x="27936" y="21080"/>
                  </a:lnTo>
                  <a:lnTo>
                    <a:pt x="29329" y="20604"/>
                  </a:lnTo>
                  <a:lnTo>
                    <a:pt x="29769" y="21080"/>
                  </a:lnTo>
                  <a:lnTo>
                    <a:pt x="29769" y="21520"/>
                  </a:lnTo>
                  <a:lnTo>
                    <a:pt x="28413" y="21520"/>
                  </a:lnTo>
                  <a:lnTo>
                    <a:pt x="27936" y="21997"/>
                  </a:lnTo>
                  <a:lnTo>
                    <a:pt x="27936" y="22437"/>
                  </a:lnTo>
                  <a:lnTo>
                    <a:pt x="28853" y="22437"/>
                  </a:lnTo>
                  <a:lnTo>
                    <a:pt x="28853" y="23353"/>
                  </a:lnTo>
                  <a:lnTo>
                    <a:pt x="28413" y="23353"/>
                  </a:lnTo>
                  <a:lnTo>
                    <a:pt x="27936" y="23830"/>
                  </a:lnTo>
                  <a:lnTo>
                    <a:pt x="27496" y="24270"/>
                  </a:lnTo>
                  <a:lnTo>
                    <a:pt x="27020" y="24746"/>
                  </a:lnTo>
                  <a:lnTo>
                    <a:pt x="26103" y="24270"/>
                  </a:lnTo>
                  <a:lnTo>
                    <a:pt x="25663" y="24746"/>
                  </a:lnTo>
                  <a:lnTo>
                    <a:pt x="25663" y="25186"/>
                  </a:lnTo>
                  <a:lnTo>
                    <a:pt x="25663" y="25663"/>
                  </a:lnTo>
                  <a:lnTo>
                    <a:pt x="25187" y="25663"/>
                  </a:lnTo>
                  <a:lnTo>
                    <a:pt x="24747" y="26103"/>
                  </a:lnTo>
                  <a:lnTo>
                    <a:pt x="25187" y="26579"/>
                  </a:lnTo>
                  <a:lnTo>
                    <a:pt x="24747" y="27496"/>
                  </a:lnTo>
                  <a:lnTo>
                    <a:pt x="23830" y="27496"/>
                  </a:lnTo>
                  <a:lnTo>
                    <a:pt x="24270" y="27936"/>
                  </a:lnTo>
                  <a:lnTo>
                    <a:pt x="24747" y="28412"/>
                  </a:lnTo>
                  <a:lnTo>
                    <a:pt x="25187" y="27936"/>
                  </a:lnTo>
                  <a:lnTo>
                    <a:pt x="25187" y="28852"/>
                  </a:lnTo>
                  <a:lnTo>
                    <a:pt x="23830" y="28852"/>
                  </a:lnTo>
                  <a:lnTo>
                    <a:pt x="23830" y="29329"/>
                  </a:lnTo>
                  <a:lnTo>
                    <a:pt x="24270" y="29769"/>
                  </a:lnTo>
                  <a:lnTo>
                    <a:pt x="23830" y="30245"/>
                  </a:lnTo>
                  <a:lnTo>
                    <a:pt x="23353" y="30245"/>
                  </a:lnTo>
                  <a:lnTo>
                    <a:pt x="22914" y="30685"/>
                  </a:lnTo>
                  <a:lnTo>
                    <a:pt x="22437" y="31162"/>
                  </a:lnTo>
                  <a:lnTo>
                    <a:pt x="22914" y="32078"/>
                  </a:lnTo>
                  <a:lnTo>
                    <a:pt x="22914" y="32518"/>
                  </a:lnTo>
                  <a:lnTo>
                    <a:pt x="22437" y="32995"/>
                  </a:lnTo>
                  <a:lnTo>
                    <a:pt x="21997" y="32518"/>
                  </a:lnTo>
                  <a:lnTo>
                    <a:pt x="21997" y="32078"/>
                  </a:lnTo>
                  <a:lnTo>
                    <a:pt x="21520" y="32995"/>
                  </a:lnTo>
                  <a:lnTo>
                    <a:pt x="21520" y="33435"/>
                  </a:lnTo>
                  <a:lnTo>
                    <a:pt x="22437" y="33435"/>
                  </a:lnTo>
                  <a:lnTo>
                    <a:pt x="22437" y="34351"/>
                  </a:lnTo>
                  <a:lnTo>
                    <a:pt x="21997" y="34828"/>
                  </a:lnTo>
                  <a:lnTo>
                    <a:pt x="21520" y="34828"/>
                  </a:lnTo>
                  <a:lnTo>
                    <a:pt x="21520" y="35744"/>
                  </a:lnTo>
                  <a:lnTo>
                    <a:pt x="21081" y="36184"/>
                  </a:lnTo>
                  <a:lnTo>
                    <a:pt x="20604" y="36661"/>
                  </a:lnTo>
                  <a:lnTo>
                    <a:pt x="20604" y="37101"/>
                  </a:lnTo>
                  <a:lnTo>
                    <a:pt x="21081" y="37101"/>
                  </a:lnTo>
                  <a:lnTo>
                    <a:pt x="21081" y="37577"/>
                  </a:lnTo>
                  <a:lnTo>
                    <a:pt x="21081" y="38017"/>
                  </a:lnTo>
                  <a:lnTo>
                    <a:pt x="20604" y="38494"/>
                  </a:lnTo>
                  <a:lnTo>
                    <a:pt x="19687" y="38017"/>
                  </a:lnTo>
                  <a:lnTo>
                    <a:pt x="19687" y="37577"/>
                  </a:lnTo>
                  <a:lnTo>
                    <a:pt x="19248" y="37101"/>
                  </a:lnTo>
                  <a:lnTo>
                    <a:pt x="18771" y="37577"/>
                  </a:lnTo>
                  <a:lnTo>
                    <a:pt x="18331" y="38017"/>
                  </a:lnTo>
                  <a:lnTo>
                    <a:pt x="16938" y="38017"/>
                  </a:lnTo>
                  <a:lnTo>
                    <a:pt x="16938" y="38934"/>
                  </a:lnTo>
                  <a:lnTo>
                    <a:pt x="16498" y="39850"/>
                  </a:lnTo>
                  <a:lnTo>
                    <a:pt x="16498" y="40767"/>
                  </a:lnTo>
                  <a:lnTo>
                    <a:pt x="15105" y="40767"/>
                  </a:lnTo>
                  <a:lnTo>
                    <a:pt x="15582" y="41243"/>
                  </a:lnTo>
                  <a:lnTo>
                    <a:pt x="15582" y="42160"/>
                  </a:lnTo>
                  <a:lnTo>
                    <a:pt x="15105" y="41683"/>
                  </a:lnTo>
                  <a:lnTo>
                    <a:pt x="14665" y="42160"/>
                  </a:lnTo>
                  <a:lnTo>
                    <a:pt x="13749" y="42600"/>
                  </a:lnTo>
                  <a:lnTo>
                    <a:pt x="13272" y="42160"/>
                  </a:lnTo>
                  <a:lnTo>
                    <a:pt x="12832" y="43077"/>
                  </a:lnTo>
                  <a:lnTo>
                    <a:pt x="12355" y="43516"/>
                  </a:lnTo>
                  <a:lnTo>
                    <a:pt x="11916" y="43516"/>
                  </a:lnTo>
                  <a:lnTo>
                    <a:pt x="11916" y="44433"/>
                  </a:lnTo>
                  <a:lnTo>
                    <a:pt x="11439" y="43993"/>
                  </a:lnTo>
                  <a:lnTo>
                    <a:pt x="10999" y="43993"/>
                  </a:lnTo>
                  <a:lnTo>
                    <a:pt x="11439" y="44433"/>
                  </a:lnTo>
                  <a:lnTo>
                    <a:pt x="11439" y="44910"/>
                  </a:lnTo>
                  <a:lnTo>
                    <a:pt x="10999" y="44910"/>
                  </a:lnTo>
                  <a:lnTo>
                    <a:pt x="10522" y="44433"/>
                  </a:lnTo>
                  <a:lnTo>
                    <a:pt x="10083" y="44910"/>
                  </a:lnTo>
                  <a:lnTo>
                    <a:pt x="9606" y="44910"/>
                  </a:lnTo>
                  <a:lnTo>
                    <a:pt x="9166" y="45349"/>
                  </a:lnTo>
                  <a:lnTo>
                    <a:pt x="8689" y="45349"/>
                  </a:lnTo>
                  <a:lnTo>
                    <a:pt x="8689" y="45826"/>
                  </a:lnTo>
                  <a:lnTo>
                    <a:pt x="9166" y="46743"/>
                  </a:lnTo>
                  <a:lnTo>
                    <a:pt x="8250" y="46743"/>
                  </a:lnTo>
                  <a:lnTo>
                    <a:pt x="7333" y="46266"/>
                  </a:lnTo>
                  <a:lnTo>
                    <a:pt x="6856" y="46266"/>
                  </a:lnTo>
                  <a:lnTo>
                    <a:pt x="6416" y="46743"/>
                  </a:lnTo>
                  <a:lnTo>
                    <a:pt x="6856" y="47182"/>
                  </a:lnTo>
                  <a:lnTo>
                    <a:pt x="6856" y="47659"/>
                  </a:lnTo>
                  <a:lnTo>
                    <a:pt x="5500" y="47659"/>
                  </a:lnTo>
                  <a:lnTo>
                    <a:pt x="5023" y="49015"/>
                  </a:lnTo>
                  <a:lnTo>
                    <a:pt x="5023" y="48099"/>
                  </a:lnTo>
                  <a:lnTo>
                    <a:pt x="4583" y="48099"/>
                  </a:lnTo>
                  <a:lnTo>
                    <a:pt x="4107" y="48576"/>
                  </a:lnTo>
                  <a:lnTo>
                    <a:pt x="3667" y="48099"/>
                  </a:lnTo>
                  <a:lnTo>
                    <a:pt x="2274" y="48099"/>
                  </a:lnTo>
                  <a:lnTo>
                    <a:pt x="2750" y="48576"/>
                  </a:lnTo>
                  <a:lnTo>
                    <a:pt x="2750" y="49015"/>
                  </a:lnTo>
                  <a:lnTo>
                    <a:pt x="3190" y="49492"/>
                  </a:lnTo>
                  <a:lnTo>
                    <a:pt x="3667" y="49492"/>
                  </a:lnTo>
                  <a:lnTo>
                    <a:pt x="3667" y="49932"/>
                  </a:lnTo>
                  <a:lnTo>
                    <a:pt x="3190" y="49932"/>
                  </a:lnTo>
                  <a:lnTo>
                    <a:pt x="2750" y="50409"/>
                  </a:lnTo>
                  <a:lnTo>
                    <a:pt x="1834" y="50409"/>
                  </a:lnTo>
                  <a:lnTo>
                    <a:pt x="1834" y="50848"/>
                  </a:lnTo>
                  <a:lnTo>
                    <a:pt x="2274" y="51765"/>
                  </a:lnTo>
                  <a:lnTo>
                    <a:pt x="2274" y="52242"/>
                  </a:lnTo>
                  <a:lnTo>
                    <a:pt x="1357" y="51765"/>
                  </a:lnTo>
                  <a:lnTo>
                    <a:pt x="1357" y="52242"/>
                  </a:lnTo>
                  <a:lnTo>
                    <a:pt x="1357" y="52681"/>
                  </a:lnTo>
                  <a:lnTo>
                    <a:pt x="1834" y="53598"/>
                  </a:lnTo>
                  <a:lnTo>
                    <a:pt x="2750" y="53598"/>
                  </a:lnTo>
                  <a:lnTo>
                    <a:pt x="2750" y="54075"/>
                  </a:lnTo>
                  <a:lnTo>
                    <a:pt x="2274" y="54075"/>
                  </a:lnTo>
                  <a:lnTo>
                    <a:pt x="1357" y="53598"/>
                  </a:lnTo>
                  <a:lnTo>
                    <a:pt x="1357" y="54075"/>
                  </a:lnTo>
                  <a:lnTo>
                    <a:pt x="1357" y="54515"/>
                  </a:lnTo>
                  <a:lnTo>
                    <a:pt x="1834" y="55431"/>
                  </a:lnTo>
                  <a:lnTo>
                    <a:pt x="2750" y="55908"/>
                  </a:lnTo>
                  <a:lnTo>
                    <a:pt x="1834" y="56348"/>
                  </a:lnTo>
                  <a:lnTo>
                    <a:pt x="1357" y="55908"/>
                  </a:lnTo>
                  <a:lnTo>
                    <a:pt x="917" y="56348"/>
                  </a:lnTo>
                  <a:lnTo>
                    <a:pt x="917" y="56824"/>
                  </a:lnTo>
                  <a:lnTo>
                    <a:pt x="2274" y="57264"/>
                  </a:lnTo>
                  <a:lnTo>
                    <a:pt x="1834" y="57264"/>
                  </a:lnTo>
                  <a:lnTo>
                    <a:pt x="1357" y="57741"/>
                  </a:lnTo>
                  <a:lnTo>
                    <a:pt x="1357" y="58181"/>
                  </a:lnTo>
                  <a:lnTo>
                    <a:pt x="1834" y="58657"/>
                  </a:lnTo>
                  <a:lnTo>
                    <a:pt x="2274" y="59097"/>
                  </a:lnTo>
                  <a:lnTo>
                    <a:pt x="3190" y="58657"/>
                  </a:lnTo>
                  <a:lnTo>
                    <a:pt x="4107" y="58181"/>
                  </a:lnTo>
                  <a:lnTo>
                    <a:pt x="3190" y="59574"/>
                  </a:lnTo>
                  <a:lnTo>
                    <a:pt x="2750" y="60014"/>
                  </a:lnTo>
                  <a:lnTo>
                    <a:pt x="2274" y="60490"/>
                  </a:lnTo>
                  <a:lnTo>
                    <a:pt x="3190" y="61407"/>
                  </a:lnTo>
                  <a:lnTo>
                    <a:pt x="2274" y="61407"/>
                  </a:lnTo>
                  <a:lnTo>
                    <a:pt x="1834" y="61847"/>
                  </a:lnTo>
                  <a:lnTo>
                    <a:pt x="1357" y="61407"/>
                  </a:lnTo>
                  <a:lnTo>
                    <a:pt x="917" y="61407"/>
                  </a:lnTo>
                  <a:lnTo>
                    <a:pt x="441" y="62323"/>
                  </a:lnTo>
                  <a:lnTo>
                    <a:pt x="441" y="62763"/>
                  </a:lnTo>
                  <a:lnTo>
                    <a:pt x="1" y="64156"/>
                  </a:lnTo>
                  <a:lnTo>
                    <a:pt x="441" y="64596"/>
                  </a:lnTo>
                  <a:lnTo>
                    <a:pt x="1357" y="62763"/>
                  </a:lnTo>
                  <a:lnTo>
                    <a:pt x="2274" y="62763"/>
                  </a:lnTo>
                  <a:lnTo>
                    <a:pt x="2750" y="63240"/>
                  </a:lnTo>
                  <a:lnTo>
                    <a:pt x="2750" y="64156"/>
                  </a:lnTo>
                  <a:lnTo>
                    <a:pt x="2274" y="64596"/>
                  </a:lnTo>
                  <a:lnTo>
                    <a:pt x="2274" y="65513"/>
                  </a:lnTo>
                  <a:lnTo>
                    <a:pt x="1834" y="65989"/>
                  </a:lnTo>
                  <a:lnTo>
                    <a:pt x="1834" y="65513"/>
                  </a:lnTo>
                  <a:lnTo>
                    <a:pt x="1357" y="65989"/>
                  </a:lnTo>
                  <a:lnTo>
                    <a:pt x="1357" y="66429"/>
                  </a:lnTo>
                  <a:lnTo>
                    <a:pt x="1357" y="67346"/>
                  </a:lnTo>
                  <a:lnTo>
                    <a:pt x="1357" y="67822"/>
                  </a:lnTo>
                  <a:lnTo>
                    <a:pt x="2274" y="68739"/>
                  </a:lnTo>
                  <a:lnTo>
                    <a:pt x="4107" y="69179"/>
                  </a:lnTo>
                  <a:lnTo>
                    <a:pt x="3190" y="70095"/>
                  </a:lnTo>
                  <a:lnTo>
                    <a:pt x="4107" y="70572"/>
                  </a:lnTo>
                  <a:lnTo>
                    <a:pt x="4583" y="70095"/>
                  </a:lnTo>
                  <a:lnTo>
                    <a:pt x="4583" y="71012"/>
                  </a:lnTo>
                  <a:lnTo>
                    <a:pt x="6856" y="71012"/>
                  </a:lnTo>
                  <a:lnTo>
                    <a:pt x="8250" y="70572"/>
                  </a:lnTo>
                  <a:lnTo>
                    <a:pt x="8250" y="71012"/>
                  </a:lnTo>
                  <a:lnTo>
                    <a:pt x="9166" y="70095"/>
                  </a:lnTo>
                  <a:lnTo>
                    <a:pt x="9606" y="69655"/>
                  </a:lnTo>
                  <a:lnTo>
                    <a:pt x="9606" y="68739"/>
                  </a:lnTo>
                  <a:lnTo>
                    <a:pt x="10522" y="68262"/>
                  </a:lnTo>
                  <a:lnTo>
                    <a:pt x="11916" y="67822"/>
                  </a:lnTo>
                  <a:lnTo>
                    <a:pt x="11916" y="67346"/>
                  </a:lnTo>
                  <a:lnTo>
                    <a:pt x="12355" y="66429"/>
                  </a:lnTo>
                  <a:lnTo>
                    <a:pt x="13272" y="66429"/>
                  </a:lnTo>
                  <a:lnTo>
                    <a:pt x="13272" y="66906"/>
                  </a:lnTo>
                  <a:lnTo>
                    <a:pt x="13749" y="67346"/>
                  </a:lnTo>
                  <a:lnTo>
                    <a:pt x="14665" y="66906"/>
                  </a:lnTo>
                  <a:lnTo>
                    <a:pt x="14665" y="65989"/>
                  </a:lnTo>
                  <a:lnTo>
                    <a:pt x="15582" y="65073"/>
                  </a:lnTo>
                  <a:lnTo>
                    <a:pt x="15582" y="63680"/>
                  </a:lnTo>
                  <a:lnTo>
                    <a:pt x="15105" y="63680"/>
                  </a:lnTo>
                  <a:lnTo>
                    <a:pt x="16021" y="62323"/>
                  </a:lnTo>
                  <a:lnTo>
                    <a:pt x="16498" y="61847"/>
                  </a:lnTo>
                  <a:lnTo>
                    <a:pt x="16938" y="61407"/>
                  </a:lnTo>
                  <a:lnTo>
                    <a:pt x="17415" y="61407"/>
                  </a:lnTo>
                  <a:lnTo>
                    <a:pt x="17415" y="62323"/>
                  </a:lnTo>
                  <a:lnTo>
                    <a:pt x="16938" y="62763"/>
                  </a:lnTo>
                  <a:lnTo>
                    <a:pt x="16498" y="62763"/>
                  </a:lnTo>
                  <a:lnTo>
                    <a:pt x="16498" y="63680"/>
                  </a:lnTo>
                  <a:lnTo>
                    <a:pt x="16938" y="63680"/>
                  </a:lnTo>
                  <a:lnTo>
                    <a:pt x="18331" y="64596"/>
                  </a:lnTo>
                  <a:lnTo>
                    <a:pt x="19248" y="63680"/>
                  </a:lnTo>
                  <a:lnTo>
                    <a:pt x="19248" y="63240"/>
                  </a:lnTo>
                  <a:lnTo>
                    <a:pt x="19687" y="62763"/>
                  </a:lnTo>
                  <a:lnTo>
                    <a:pt x="19687" y="62323"/>
                  </a:lnTo>
                  <a:lnTo>
                    <a:pt x="20164" y="61407"/>
                  </a:lnTo>
                  <a:lnTo>
                    <a:pt x="21081" y="61407"/>
                  </a:lnTo>
                  <a:lnTo>
                    <a:pt x="21520" y="60014"/>
                  </a:lnTo>
                  <a:lnTo>
                    <a:pt x="21520" y="58657"/>
                  </a:lnTo>
                  <a:lnTo>
                    <a:pt x="21520" y="58181"/>
                  </a:lnTo>
                  <a:lnTo>
                    <a:pt x="21520" y="57741"/>
                  </a:lnTo>
                  <a:lnTo>
                    <a:pt x="21081" y="56824"/>
                  </a:lnTo>
                  <a:lnTo>
                    <a:pt x="20604" y="56348"/>
                  </a:lnTo>
                  <a:lnTo>
                    <a:pt x="22437" y="54991"/>
                  </a:lnTo>
                  <a:lnTo>
                    <a:pt x="21997" y="54515"/>
                  </a:lnTo>
                  <a:lnTo>
                    <a:pt x="21997" y="53598"/>
                  </a:lnTo>
                  <a:lnTo>
                    <a:pt x="21997" y="53158"/>
                  </a:lnTo>
                  <a:lnTo>
                    <a:pt x="21520" y="52681"/>
                  </a:lnTo>
                  <a:lnTo>
                    <a:pt x="21081" y="52242"/>
                  </a:lnTo>
                  <a:lnTo>
                    <a:pt x="21081" y="51765"/>
                  </a:lnTo>
                  <a:lnTo>
                    <a:pt x="21081" y="51325"/>
                  </a:lnTo>
                  <a:lnTo>
                    <a:pt x="21520" y="50409"/>
                  </a:lnTo>
                  <a:lnTo>
                    <a:pt x="21520" y="49492"/>
                  </a:lnTo>
                  <a:lnTo>
                    <a:pt x="21081" y="48576"/>
                  </a:lnTo>
                  <a:lnTo>
                    <a:pt x="20604" y="48099"/>
                  </a:lnTo>
                  <a:lnTo>
                    <a:pt x="20604" y="47659"/>
                  </a:lnTo>
                  <a:lnTo>
                    <a:pt x="20604" y="46743"/>
                  </a:lnTo>
                  <a:lnTo>
                    <a:pt x="21081" y="46266"/>
                  </a:lnTo>
                  <a:lnTo>
                    <a:pt x="21081" y="45349"/>
                  </a:lnTo>
                  <a:lnTo>
                    <a:pt x="21081" y="44433"/>
                  </a:lnTo>
                  <a:lnTo>
                    <a:pt x="21081" y="43516"/>
                  </a:lnTo>
                  <a:lnTo>
                    <a:pt x="21520" y="42160"/>
                  </a:lnTo>
                  <a:lnTo>
                    <a:pt x="21997" y="41683"/>
                  </a:lnTo>
                  <a:lnTo>
                    <a:pt x="22914" y="41243"/>
                  </a:lnTo>
                  <a:lnTo>
                    <a:pt x="22914" y="41683"/>
                  </a:lnTo>
                  <a:lnTo>
                    <a:pt x="23353" y="41683"/>
                  </a:lnTo>
                  <a:lnTo>
                    <a:pt x="23830" y="41243"/>
                  </a:lnTo>
                  <a:lnTo>
                    <a:pt x="24270" y="40767"/>
                  </a:lnTo>
                  <a:lnTo>
                    <a:pt x="25663" y="40767"/>
                  </a:lnTo>
                  <a:lnTo>
                    <a:pt x="26103" y="39850"/>
                  </a:lnTo>
                  <a:lnTo>
                    <a:pt x="25663" y="38934"/>
                  </a:lnTo>
                  <a:lnTo>
                    <a:pt x="25663" y="38494"/>
                  </a:lnTo>
                  <a:lnTo>
                    <a:pt x="25663" y="38017"/>
                  </a:lnTo>
                  <a:lnTo>
                    <a:pt x="24747" y="37101"/>
                  </a:lnTo>
                  <a:lnTo>
                    <a:pt x="25187" y="36661"/>
                  </a:lnTo>
                  <a:lnTo>
                    <a:pt x="26103" y="36184"/>
                  </a:lnTo>
                  <a:lnTo>
                    <a:pt x="26103" y="35744"/>
                  </a:lnTo>
                  <a:lnTo>
                    <a:pt x="26580" y="33911"/>
                  </a:lnTo>
                  <a:lnTo>
                    <a:pt x="26580" y="33435"/>
                  </a:lnTo>
                  <a:lnTo>
                    <a:pt x="26580" y="32995"/>
                  </a:lnTo>
                  <a:lnTo>
                    <a:pt x="26580" y="32078"/>
                  </a:lnTo>
                  <a:lnTo>
                    <a:pt x="27020" y="31602"/>
                  </a:lnTo>
                  <a:lnTo>
                    <a:pt x="27496" y="30685"/>
                  </a:lnTo>
                  <a:lnTo>
                    <a:pt x="27496" y="29329"/>
                  </a:lnTo>
                  <a:lnTo>
                    <a:pt x="28413" y="28852"/>
                  </a:lnTo>
                  <a:lnTo>
                    <a:pt x="29329" y="28412"/>
                  </a:lnTo>
                  <a:lnTo>
                    <a:pt x="29769" y="27936"/>
                  </a:lnTo>
                  <a:lnTo>
                    <a:pt x="29769" y="27496"/>
                  </a:lnTo>
                  <a:lnTo>
                    <a:pt x="29769" y="26579"/>
                  </a:lnTo>
                  <a:lnTo>
                    <a:pt x="30686" y="25663"/>
                  </a:lnTo>
                  <a:lnTo>
                    <a:pt x="31602" y="24746"/>
                  </a:lnTo>
                  <a:lnTo>
                    <a:pt x="31602" y="24270"/>
                  </a:lnTo>
                  <a:lnTo>
                    <a:pt x="32079" y="23830"/>
                  </a:lnTo>
                  <a:lnTo>
                    <a:pt x="31162" y="22913"/>
                  </a:lnTo>
                  <a:lnTo>
                    <a:pt x="30686" y="22437"/>
                  </a:lnTo>
                  <a:lnTo>
                    <a:pt x="31162" y="21997"/>
                  </a:lnTo>
                  <a:lnTo>
                    <a:pt x="31602" y="21520"/>
                  </a:lnTo>
                  <a:lnTo>
                    <a:pt x="32995" y="20164"/>
                  </a:lnTo>
                  <a:lnTo>
                    <a:pt x="32995" y="19687"/>
                  </a:lnTo>
                  <a:lnTo>
                    <a:pt x="33435" y="18771"/>
                  </a:lnTo>
                  <a:lnTo>
                    <a:pt x="33912" y="18771"/>
                  </a:lnTo>
                  <a:lnTo>
                    <a:pt x="35268" y="19247"/>
                  </a:lnTo>
                  <a:lnTo>
                    <a:pt x="35745" y="19247"/>
                  </a:lnTo>
                  <a:lnTo>
                    <a:pt x="35268" y="18771"/>
                  </a:lnTo>
                  <a:lnTo>
                    <a:pt x="35268" y="17854"/>
                  </a:lnTo>
                  <a:lnTo>
                    <a:pt x="36185" y="16938"/>
                  </a:lnTo>
                  <a:lnTo>
                    <a:pt x="36661" y="16938"/>
                  </a:lnTo>
                  <a:lnTo>
                    <a:pt x="37101" y="17414"/>
                  </a:lnTo>
                  <a:lnTo>
                    <a:pt x="37578" y="17414"/>
                  </a:lnTo>
                  <a:lnTo>
                    <a:pt x="37578" y="16938"/>
                  </a:lnTo>
                  <a:lnTo>
                    <a:pt x="37578" y="15581"/>
                  </a:lnTo>
                  <a:lnTo>
                    <a:pt x="38934" y="16021"/>
                  </a:lnTo>
                  <a:lnTo>
                    <a:pt x="38494" y="15581"/>
                  </a:lnTo>
                  <a:lnTo>
                    <a:pt x="38494" y="14665"/>
                  </a:lnTo>
                  <a:lnTo>
                    <a:pt x="38494" y="13748"/>
                  </a:lnTo>
                  <a:lnTo>
                    <a:pt x="39851" y="13748"/>
                  </a:lnTo>
                  <a:lnTo>
                    <a:pt x="39411" y="12832"/>
                  </a:lnTo>
                  <a:lnTo>
                    <a:pt x="39851" y="11915"/>
                  </a:lnTo>
                  <a:lnTo>
                    <a:pt x="40327" y="11915"/>
                  </a:lnTo>
                  <a:lnTo>
                    <a:pt x="41244" y="12355"/>
                  </a:lnTo>
                  <a:lnTo>
                    <a:pt x="42160" y="12832"/>
                  </a:lnTo>
                  <a:lnTo>
                    <a:pt x="42160" y="13272"/>
                  </a:lnTo>
                  <a:lnTo>
                    <a:pt x="42600" y="14188"/>
                  </a:lnTo>
                  <a:lnTo>
                    <a:pt x="43517" y="14188"/>
                  </a:lnTo>
                  <a:lnTo>
                    <a:pt x="43993" y="14665"/>
                  </a:lnTo>
                  <a:lnTo>
                    <a:pt x="45826" y="14665"/>
                  </a:lnTo>
                  <a:lnTo>
                    <a:pt x="46266" y="13748"/>
                  </a:lnTo>
                  <a:lnTo>
                    <a:pt x="46743" y="13748"/>
                  </a:lnTo>
                  <a:lnTo>
                    <a:pt x="47183" y="14665"/>
                  </a:lnTo>
                  <a:lnTo>
                    <a:pt x="48099" y="14188"/>
                  </a:lnTo>
                  <a:lnTo>
                    <a:pt x="48576" y="14188"/>
                  </a:lnTo>
                  <a:lnTo>
                    <a:pt x="48576" y="13748"/>
                  </a:lnTo>
                  <a:lnTo>
                    <a:pt x="49016" y="12832"/>
                  </a:lnTo>
                  <a:lnTo>
                    <a:pt x="49492" y="12355"/>
                  </a:lnTo>
                  <a:lnTo>
                    <a:pt x="49492" y="11915"/>
                  </a:lnTo>
                  <a:lnTo>
                    <a:pt x="49492" y="11439"/>
                  </a:lnTo>
                  <a:lnTo>
                    <a:pt x="49492" y="10999"/>
                  </a:lnTo>
                  <a:lnTo>
                    <a:pt x="49932" y="9606"/>
                  </a:lnTo>
                  <a:lnTo>
                    <a:pt x="49492" y="7773"/>
                  </a:lnTo>
                  <a:lnTo>
                    <a:pt x="49932" y="7333"/>
                  </a:lnTo>
                  <a:lnTo>
                    <a:pt x="50849" y="7333"/>
                  </a:lnTo>
                  <a:lnTo>
                    <a:pt x="51765" y="6416"/>
                  </a:lnTo>
                  <a:lnTo>
                    <a:pt x="52242" y="5940"/>
                  </a:lnTo>
                  <a:lnTo>
                    <a:pt x="53158" y="5940"/>
                  </a:lnTo>
                  <a:lnTo>
                    <a:pt x="52682" y="7333"/>
                  </a:lnTo>
                  <a:lnTo>
                    <a:pt x="54515" y="7333"/>
                  </a:lnTo>
                  <a:lnTo>
                    <a:pt x="54991" y="7773"/>
                  </a:lnTo>
                  <a:lnTo>
                    <a:pt x="55431" y="8249"/>
                  </a:lnTo>
                  <a:lnTo>
                    <a:pt x="55431" y="8689"/>
                  </a:lnTo>
                  <a:lnTo>
                    <a:pt x="54991" y="9606"/>
                  </a:lnTo>
                  <a:lnTo>
                    <a:pt x="55431" y="10522"/>
                  </a:lnTo>
                  <a:lnTo>
                    <a:pt x="55431" y="10999"/>
                  </a:lnTo>
                  <a:lnTo>
                    <a:pt x="55431" y="11439"/>
                  </a:lnTo>
                  <a:lnTo>
                    <a:pt x="55431" y="11915"/>
                  </a:lnTo>
                  <a:lnTo>
                    <a:pt x="55908" y="11915"/>
                  </a:lnTo>
                  <a:lnTo>
                    <a:pt x="55908" y="10082"/>
                  </a:lnTo>
                  <a:lnTo>
                    <a:pt x="56348" y="8689"/>
                  </a:lnTo>
                  <a:lnTo>
                    <a:pt x="57741" y="8249"/>
                  </a:lnTo>
                  <a:lnTo>
                    <a:pt x="58657" y="7773"/>
                  </a:lnTo>
                  <a:lnTo>
                    <a:pt x="59097" y="5940"/>
                  </a:lnTo>
                  <a:lnTo>
                    <a:pt x="58657" y="5940"/>
                  </a:lnTo>
                  <a:lnTo>
                    <a:pt x="57741" y="6416"/>
                  </a:lnTo>
                  <a:lnTo>
                    <a:pt x="57264" y="6416"/>
                  </a:lnTo>
                  <a:lnTo>
                    <a:pt x="57741" y="5940"/>
                  </a:lnTo>
                  <a:lnTo>
                    <a:pt x="57741" y="4583"/>
                  </a:lnTo>
                  <a:lnTo>
                    <a:pt x="57264" y="4107"/>
                  </a:lnTo>
                  <a:lnTo>
                    <a:pt x="57741" y="4107"/>
                  </a:lnTo>
                  <a:lnTo>
                    <a:pt x="58181" y="3667"/>
                  </a:lnTo>
                  <a:lnTo>
                    <a:pt x="58181" y="3190"/>
                  </a:lnTo>
                  <a:lnTo>
                    <a:pt x="58181" y="2750"/>
                  </a:lnTo>
                  <a:lnTo>
                    <a:pt x="57741" y="2750"/>
                  </a:lnTo>
                  <a:lnTo>
                    <a:pt x="57741" y="2274"/>
                  </a:lnTo>
                  <a:lnTo>
                    <a:pt x="56824" y="2274"/>
                  </a:lnTo>
                  <a:lnTo>
                    <a:pt x="55908" y="2750"/>
                  </a:lnTo>
                  <a:lnTo>
                    <a:pt x="55431" y="1834"/>
                  </a:lnTo>
                  <a:lnTo>
                    <a:pt x="54515" y="1834"/>
                  </a:lnTo>
                  <a:lnTo>
                    <a:pt x="54075" y="1357"/>
                  </a:lnTo>
                  <a:lnTo>
                    <a:pt x="53158" y="2750"/>
                  </a:lnTo>
                  <a:lnTo>
                    <a:pt x="53158" y="3190"/>
                  </a:lnTo>
                  <a:lnTo>
                    <a:pt x="52682" y="3667"/>
                  </a:lnTo>
                  <a:lnTo>
                    <a:pt x="52242" y="2750"/>
                  </a:lnTo>
                  <a:lnTo>
                    <a:pt x="52242" y="2274"/>
                  </a:lnTo>
                  <a:lnTo>
                    <a:pt x="52682" y="1834"/>
                  </a:lnTo>
                  <a:lnTo>
                    <a:pt x="52682" y="1357"/>
                  </a:lnTo>
                  <a:lnTo>
                    <a:pt x="52682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08" name="Google Shape;1308;p58"/>
            <p:cNvSpPr/>
            <p:nvPr/>
          </p:nvSpPr>
          <p:spPr>
            <a:xfrm>
              <a:off x="2956250" y="2323175"/>
              <a:ext cx="45850" cy="45850"/>
            </a:xfrm>
            <a:custGeom>
              <a:avLst/>
              <a:gdLst/>
              <a:ahLst/>
              <a:cxnLst/>
              <a:rect l="l" t="t" r="r" b="b"/>
              <a:pathLst>
                <a:path w="1834" h="1834" extrusionOk="0">
                  <a:moveTo>
                    <a:pt x="917" y="0"/>
                  </a:moveTo>
                  <a:lnTo>
                    <a:pt x="1" y="917"/>
                  </a:lnTo>
                  <a:lnTo>
                    <a:pt x="917" y="917"/>
                  </a:lnTo>
                  <a:lnTo>
                    <a:pt x="917" y="1393"/>
                  </a:lnTo>
                  <a:lnTo>
                    <a:pt x="1357" y="1833"/>
                  </a:lnTo>
                  <a:lnTo>
                    <a:pt x="1834" y="1393"/>
                  </a:lnTo>
                  <a:lnTo>
                    <a:pt x="1357" y="917"/>
                  </a:lnTo>
                  <a:lnTo>
                    <a:pt x="1357" y="477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09" name="Google Shape;1309;p58"/>
            <p:cNvSpPr/>
            <p:nvPr/>
          </p:nvSpPr>
          <p:spPr>
            <a:xfrm>
              <a:off x="2956250" y="2346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10" name="Google Shape;1310;p58"/>
            <p:cNvSpPr/>
            <p:nvPr/>
          </p:nvSpPr>
          <p:spPr>
            <a:xfrm>
              <a:off x="2956250" y="1051975"/>
              <a:ext cx="790050" cy="1810125"/>
            </a:xfrm>
            <a:custGeom>
              <a:avLst/>
              <a:gdLst/>
              <a:ahLst/>
              <a:cxnLst/>
              <a:rect l="l" t="t" r="r" b="b"/>
              <a:pathLst>
                <a:path w="31602" h="72405" extrusionOk="0">
                  <a:moveTo>
                    <a:pt x="21080" y="0"/>
                  </a:moveTo>
                  <a:lnTo>
                    <a:pt x="21080" y="917"/>
                  </a:lnTo>
                  <a:lnTo>
                    <a:pt x="21080" y="1833"/>
                  </a:lnTo>
                  <a:lnTo>
                    <a:pt x="21520" y="2273"/>
                  </a:lnTo>
                  <a:lnTo>
                    <a:pt x="20164" y="1833"/>
                  </a:lnTo>
                  <a:lnTo>
                    <a:pt x="20164" y="3190"/>
                  </a:lnTo>
                  <a:lnTo>
                    <a:pt x="20164" y="3666"/>
                  </a:lnTo>
                  <a:lnTo>
                    <a:pt x="19687" y="3666"/>
                  </a:lnTo>
                  <a:lnTo>
                    <a:pt x="18771" y="3190"/>
                  </a:lnTo>
                  <a:lnTo>
                    <a:pt x="17854" y="4106"/>
                  </a:lnTo>
                  <a:lnTo>
                    <a:pt x="17854" y="5023"/>
                  </a:lnTo>
                  <a:lnTo>
                    <a:pt x="18331" y="5499"/>
                  </a:lnTo>
                  <a:lnTo>
                    <a:pt x="17414" y="5499"/>
                  </a:lnTo>
                  <a:lnTo>
                    <a:pt x="16498" y="5023"/>
                  </a:lnTo>
                  <a:lnTo>
                    <a:pt x="16021" y="5023"/>
                  </a:lnTo>
                  <a:lnTo>
                    <a:pt x="15581" y="5939"/>
                  </a:lnTo>
                  <a:lnTo>
                    <a:pt x="15581" y="6416"/>
                  </a:lnTo>
                  <a:lnTo>
                    <a:pt x="14188" y="7772"/>
                  </a:lnTo>
                  <a:lnTo>
                    <a:pt x="13748" y="8249"/>
                  </a:lnTo>
                  <a:lnTo>
                    <a:pt x="13272" y="8689"/>
                  </a:lnTo>
                  <a:lnTo>
                    <a:pt x="13748" y="9165"/>
                  </a:lnTo>
                  <a:lnTo>
                    <a:pt x="14665" y="10082"/>
                  </a:lnTo>
                  <a:lnTo>
                    <a:pt x="14188" y="10522"/>
                  </a:lnTo>
                  <a:lnTo>
                    <a:pt x="14188" y="10998"/>
                  </a:lnTo>
                  <a:lnTo>
                    <a:pt x="13272" y="11915"/>
                  </a:lnTo>
                  <a:lnTo>
                    <a:pt x="12355" y="12831"/>
                  </a:lnTo>
                  <a:lnTo>
                    <a:pt x="12355" y="13748"/>
                  </a:lnTo>
                  <a:lnTo>
                    <a:pt x="12355" y="14188"/>
                  </a:lnTo>
                  <a:lnTo>
                    <a:pt x="11915" y="14664"/>
                  </a:lnTo>
                  <a:lnTo>
                    <a:pt x="10999" y="15104"/>
                  </a:lnTo>
                  <a:lnTo>
                    <a:pt x="10082" y="15581"/>
                  </a:lnTo>
                  <a:lnTo>
                    <a:pt x="10082" y="16937"/>
                  </a:lnTo>
                  <a:lnTo>
                    <a:pt x="9606" y="17854"/>
                  </a:lnTo>
                  <a:lnTo>
                    <a:pt x="9166" y="18330"/>
                  </a:lnTo>
                  <a:lnTo>
                    <a:pt x="9166" y="19247"/>
                  </a:lnTo>
                  <a:lnTo>
                    <a:pt x="9166" y="19687"/>
                  </a:lnTo>
                  <a:lnTo>
                    <a:pt x="9166" y="20163"/>
                  </a:lnTo>
                  <a:lnTo>
                    <a:pt x="8689" y="21996"/>
                  </a:lnTo>
                  <a:lnTo>
                    <a:pt x="8689" y="22436"/>
                  </a:lnTo>
                  <a:lnTo>
                    <a:pt x="7773" y="22913"/>
                  </a:lnTo>
                  <a:lnTo>
                    <a:pt x="7333" y="23353"/>
                  </a:lnTo>
                  <a:lnTo>
                    <a:pt x="8249" y="24269"/>
                  </a:lnTo>
                  <a:lnTo>
                    <a:pt x="8249" y="24746"/>
                  </a:lnTo>
                  <a:lnTo>
                    <a:pt x="8249" y="25186"/>
                  </a:lnTo>
                  <a:lnTo>
                    <a:pt x="8689" y="26102"/>
                  </a:lnTo>
                  <a:lnTo>
                    <a:pt x="8249" y="27019"/>
                  </a:lnTo>
                  <a:lnTo>
                    <a:pt x="6856" y="27019"/>
                  </a:lnTo>
                  <a:lnTo>
                    <a:pt x="6416" y="27495"/>
                  </a:lnTo>
                  <a:lnTo>
                    <a:pt x="5939" y="27935"/>
                  </a:lnTo>
                  <a:lnTo>
                    <a:pt x="5500" y="27935"/>
                  </a:lnTo>
                  <a:lnTo>
                    <a:pt x="5500" y="27495"/>
                  </a:lnTo>
                  <a:lnTo>
                    <a:pt x="4583" y="27935"/>
                  </a:lnTo>
                  <a:lnTo>
                    <a:pt x="4106" y="28412"/>
                  </a:lnTo>
                  <a:lnTo>
                    <a:pt x="3667" y="29768"/>
                  </a:lnTo>
                  <a:lnTo>
                    <a:pt x="3667" y="30685"/>
                  </a:lnTo>
                  <a:lnTo>
                    <a:pt x="3667" y="31601"/>
                  </a:lnTo>
                  <a:lnTo>
                    <a:pt x="3667" y="32518"/>
                  </a:lnTo>
                  <a:lnTo>
                    <a:pt x="3190" y="32995"/>
                  </a:lnTo>
                  <a:lnTo>
                    <a:pt x="3190" y="33911"/>
                  </a:lnTo>
                  <a:lnTo>
                    <a:pt x="3190" y="34351"/>
                  </a:lnTo>
                  <a:lnTo>
                    <a:pt x="3667" y="34828"/>
                  </a:lnTo>
                  <a:lnTo>
                    <a:pt x="4106" y="35744"/>
                  </a:lnTo>
                  <a:lnTo>
                    <a:pt x="4106" y="36661"/>
                  </a:lnTo>
                  <a:lnTo>
                    <a:pt x="3667" y="37577"/>
                  </a:lnTo>
                  <a:lnTo>
                    <a:pt x="3667" y="38017"/>
                  </a:lnTo>
                  <a:lnTo>
                    <a:pt x="3667" y="38494"/>
                  </a:lnTo>
                  <a:lnTo>
                    <a:pt x="4106" y="38933"/>
                  </a:lnTo>
                  <a:lnTo>
                    <a:pt x="4583" y="39410"/>
                  </a:lnTo>
                  <a:lnTo>
                    <a:pt x="4583" y="39850"/>
                  </a:lnTo>
                  <a:lnTo>
                    <a:pt x="4583" y="40767"/>
                  </a:lnTo>
                  <a:lnTo>
                    <a:pt x="5023" y="41243"/>
                  </a:lnTo>
                  <a:lnTo>
                    <a:pt x="3190" y="42600"/>
                  </a:lnTo>
                  <a:lnTo>
                    <a:pt x="3667" y="43076"/>
                  </a:lnTo>
                  <a:lnTo>
                    <a:pt x="4106" y="43993"/>
                  </a:lnTo>
                  <a:lnTo>
                    <a:pt x="4106" y="44433"/>
                  </a:lnTo>
                  <a:lnTo>
                    <a:pt x="4106" y="44909"/>
                  </a:lnTo>
                  <a:lnTo>
                    <a:pt x="4106" y="46266"/>
                  </a:lnTo>
                  <a:lnTo>
                    <a:pt x="3667" y="47659"/>
                  </a:lnTo>
                  <a:lnTo>
                    <a:pt x="2750" y="47659"/>
                  </a:lnTo>
                  <a:lnTo>
                    <a:pt x="2273" y="48575"/>
                  </a:lnTo>
                  <a:lnTo>
                    <a:pt x="2273" y="49015"/>
                  </a:lnTo>
                  <a:lnTo>
                    <a:pt x="1834" y="49492"/>
                  </a:lnTo>
                  <a:lnTo>
                    <a:pt x="1834" y="49932"/>
                  </a:lnTo>
                  <a:lnTo>
                    <a:pt x="917" y="50848"/>
                  </a:lnTo>
                  <a:lnTo>
                    <a:pt x="1357" y="51325"/>
                  </a:lnTo>
                  <a:lnTo>
                    <a:pt x="1357" y="51765"/>
                  </a:lnTo>
                  <a:lnTo>
                    <a:pt x="1834" y="52241"/>
                  </a:lnTo>
                  <a:lnTo>
                    <a:pt x="1357" y="52681"/>
                  </a:lnTo>
                  <a:lnTo>
                    <a:pt x="440" y="52241"/>
                  </a:lnTo>
                  <a:lnTo>
                    <a:pt x="440" y="51765"/>
                  </a:lnTo>
                  <a:lnTo>
                    <a:pt x="1" y="51765"/>
                  </a:lnTo>
                  <a:lnTo>
                    <a:pt x="440" y="53158"/>
                  </a:lnTo>
                  <a:lnTo>
                    <a:pt x="440" y="53598"/>
                  </a:lnTo>
                  <a:lnTo>
                    <a:pt x="440" y="54514"/>
                  </a:lnTo>
                  <a:lnTo>
                    <a:pt x="440" y="54991"/>
                  </a:lnTo>
                  <a:lnTo>
                    <a:pt x="440" y="55431"/>
                  </a:lnTo>
                  <a:lnTo>
                    <a:pt x="440" y="55907"/>
                  </a:lnTo>
                  <a:lnTo>
                    <a:pt x="440" y="56347"/>
                  </a:lnTo>
                  <a:lnTo>
                    <a:pt x="917" y="56347"/>
                  </a:lnTo>
                  <a:lnTo>
                    <a:pt x="917" y="57264"/>
                  </a:lnTo>
                  <a:lnTo>
                    <a:pt x="1357" y="56824"/>
                  </a:lnTo>
                  <a:lnTo>
                    <a:pt x="1834" y="57264"/>
                  </a:lnTo>
                  <a:lnTo>
                    <a:pt x="1357" y="58180"/>
                  </a:lnTo>
                  <a:lnTo>
                    <a:pt x="1357" y="58657"/>
                  </a:lnTo>
                  <a:lnTo>
                    <a:pt x="1834" y="59097"/>
                  </a:lnTo>
                  <a:lnTo>
                    <a:pt x="1834" y="59573"/>
                  </a:lnTo>
                  <a:lnTo>
                    <a:pt x="1834" y="60930"/>
                  </a:lnTo>
                  <a:lnTo>
                    <a:pt x="1834" y="61406"/>
                  </a:lnTo>
                  <a:lnTo>
                    <a:pt x="2273" y="61846"/>
                  </a:lnTo>
                  <a:lnTo>
                    <a:pt x="1834" y="62323"/>
                  </a:lnTo>
                  <a:lnTo>
                    <a:pt x="1834" y="63239"/>
                  </a:lnTo>
                  <a:lnTo>
                    <a:pt x="2273" y="63679"/>
                  </a:lnTo>
                  <a:lnTo>
                    <a:pt x="2750" y="63679"/>
                  </a:lnTo>
                  <a:lnTo>
                    <a:pt x="3190" y="65072"/>
                  </a:lnTo>
                  <a:lnTo>
                    <a:pt x="4106" y="65512"/>
                  </a:lnTo>
                  <a:lnTo>
                    <a:pt x="4106" y="65989"/>
                  </a:lnTo>
                  <a:lnTo>
                    <a:pt x="4106" y="66429"/>
                  </a:lnTo>
                  <a:lnTo>
                    <a:pt x="3667" y="66429"/>
                  </a:lnTo>
                  <a:lnTo>
                    <a:pt x="3667" y="66905"/>
                  </a:lnTo>
                  <a:lnTo>
                    <a:pt x="3190" y="67345"/>
                  </a:lnTo>
                  <a:lnTo>
                    <a:pt x="3190" y="67822"/>
                  </a:lnTo>
                  <a:lnTo>
                    <a:pt x="3190" y="68738"/>
                  </a:lnTo>
                  <a:lnTo>
                    <a:pt x="3667" y="68738"/>
                  </a:lnTo>
                  <a:lnTo>
                    <a:pt x="3667" y="69655"/>
                  </a:lnTo>
                  <a:lnTo>
                    <a:pt x="4583" y="70095"/>
                  </a:lnTo>
                  <a:lnTo>
                    <a:pt x="4583" y="70571"/>
                  </a:lnTo>
                  <a:lnTo>
                    <a:pt x="4583" y="71488"/>
                  </a:lnTo>
                  <a:lnTo>
                    <a:pt x="4106" y="71928"/>
                  </a:lnTo>
                  <a:lnTo>
                    <a:pt x="4583" y="72404"/>
                  </a:lnTo>
                  <a:lnTo>
                    <a:pt x="5023" y="71928"/>
                  </a:lnTo>
                  <a:lnTo>
                    <a:pt x="5500" y="72404"/>
                  </a:lnTo>
                  <a:lnTo>
                    <a:pt x="6856" y="71928"/>
                  </a:lnTo>
                  <a:lnTo>
                    <a:pt x="8689" y="71928"/>
                  </a:lnTo>
                  <a:lnTo>
                    <a:pt x="8689" y="71488"/>
                  </a:lnTo>
                  <a:lnTo>
                    <a:pt x="8249" y="70571"/>
                  </a:lnTo>
                  <a:lnTo>
                    <a:pt x="8249" y="69655"/>
                  </a:lnTo>
                  <a:lnTo>
                    <a:pt x="8689" y="69178"/>
                  </a:lnTo>
                  <a:lnTo>
                    <a:pt x="9606" y="69178"/>
                  </a:lnTo>
                  <a:lnTo>
                    <a:pt x="10082" y="68262"/>
                  </a:lnTo>
                  <a:lnTo>
                    <a:pt x="9606" y="68738"/>
                  </a:lnTo>
                  <a:lnTo>
                    <a:pt x="10082" y="67822"/>
                  </a:lnTo>
                  <a:lnTo>
                    <a:pt x="10999" y="67345"/>
                  </a:lnTo>
                  <a:lnTo>
                    <a:pt x="12355" y="67822"/>
                  </a:lnTo>
                  <a:lnTo>
                    <a:pt x="12355" y="68262"/>
                  </a:lnTo>
                  <a:lnTo>
                    <a:pt x="14188" y="68262"/>
                  </a:lnTo>
                  <a:lnTo>
                    <a:pt x="14188" y="67345"/>
                  </a:lnTo>
                  <a:lnTo>
                    <a:pt x="14188" y="66905"/>
                  </a:lnTo>
                  <a:lnTo>
                    <a:pt x="15105" y="65072"/>
                  </a:lnTo>
                  <a:lnTo>
                    <a:pt x="14665" y="64156"/>
                  </a:lnTo>
                  <a:lnTo>
                    <a:pt x="15105" y="63679"/>
                  </a:lnTo>
                  <a:lnTo>
                    <a:pt x="15581" y="63239"/>
                  </a:lnTo>
                  <a:lnTo>
                    <a:pt x="15581" y="62763"/>
                  </a:lnTo>
                  <a:lnTo>
                    <a:pt x="15105" y="62763"/>
                  </a:lnTo>
                  <a:lnTo>
                    <a:pt x="15581" y="61846"/>
                  </a:lnTo>
                  <a:lnTo>
                    <a:pt x="16021" y="61406"/>
                  </a:lnTo>
                  <a:lnTo>
                    <a:pt x="15581" y="60930"/>
                  </a:lnTo>
                  <a:lnTo>
                    <a:pt x="15581" y="60013"/>
                  </a:lnTo>
                  <a:lnTo>
                    <a:pt x="15581" y="59573"/>
                  </a:lnTo>
                  <a:lnTo>
                    <a:pt x="16021" y="59097"/>
                  </a:lnTo>
                  <a:lnTo>
                    <a:pt x="16021" y="58657"/>
                  </a:lnTo>
                  <a:lnTo>
                    <a:pt x="16498" y="57740"/>
                  </a:lnTo>
                  <a:lnTo>
                    <a:pt x="16498" y="57264"/>
                  </a:lnTo>
                  <a:lnTo>
                    <a:pt x="16498" y="56824"/>
                  </a:lnTo>
                  <a:lnTo>
                    <a:pt x="15581" y="55907"/>
                  </a:lnTo>
                  <a:lnTo>
                    <a:pt x="16938" y="55431"/>
                  </a:lnTo>
                  <a:lnTo>
                    <a:pt x="15105" y="54991"/>
                  </a:lnTo>
                  <a:lnTo>
                    <a:pt x="15581" y="54514"/>
                  </a:lnTo>
                  <a:lnTo>
                    <a:pt x="16498" y="54991"/>
                  </a:lnTo>
                  <a:lnTo>
                    <a:pt x="17414" y="54514"/>
                  </a:lnTo>
                  <a:lnTo>
                    <a:pt x="17854" y="53598"/>
                  </a:lnTo>
                  <a:lnTo>
                    <a:pt x="17854" y="53158"/>
                  </a:lnTo>
                  <a:lnTo>
                    <a:pt x="17854" y="52681"/>
                  </a:lnTo>
                  <a:lnTo>
                    <a:pt x="18771" y="52681"/>
                  </a:lnTo>
                  <a:lnTo>
                    <a:pt x="19687" y="53158"/>
                  </a:lnTo>
                  <a:lnTo>
                    <a:pt x="20164" y="52241"/>
                  </a:lnTo>
                  <a:lnTo>
                    <a:pt x="20604" y="51765"/>
                  </a:lnTo>
                  <a:lnTo>
                    <a:pt x="21520" y="50848"/>
                  </a:lnTo>
                  <a:lnTo>
                    <a:pt x="20164" y="50408"/>
                  </a:lnTo>
                  <a:lnTo>
                    <a:pt x="20164" y="49932"/>
                  </a:lnTo>
                  <a:lnTo>
                    <a:pt x="20604" y="49492"/>
                  </a:lnTo>
                  <a:lnTo>
                    <a:pt x="21080" y="49492"/>
                  </a:lnTo>
                  <a:lnTo>
                    <a:pt x="21997" y="48099"/>
                  </a:lnTo>
                  <a:lnTo>
                    <a:pt x="21520" y="47659"/>
                  </a:lnTo>
                  <a:lnTo>
                    <a:pt x="21520" y="46742"/>
                  </a:lnTo>
                  <a:lnTo>
                    <a:pt x="20604" y="47182"/>
                  </a:lnTo>
                  <a:lnTo>
                    <a:pt x="20604" y="46742"/>
                  </a:lnTo>
                  <a:lnTo>
                    <a:pt x="20604" y="46266"/>
                  </a:lnTo>
                  <a:lnTo>
                    <a:pt x="20164" y="45826"/>
                  </a:lnTo>
                  <a:lnTo>
                    <a:pt x="19687" y="45349"/>
                  </a:lnTo>
                  <a:lnTo>
                    <a:pt x="19247" y="44909"/>
                  </a:lnTo>
                  <a:lnTo>
                    <a:pt x="19247" y="44433"/>
                  </a:lnTo>
                  <a:lnTo>
                    <a:pt x="18331" y="44909"/>
                  </a:lnTo>
                  <a:lnTo>
                    <a:pt x="17854" y="44433"/>
                  </a:lnTo>
                  <a:lnTo>
                    <a:pt x="17414" y="43993"/>
                  </a:lnTo>
                  <a:lnTo>
                    <a:pt x="17414" y="43076"/>
                  </a:lnTo>
                  <a:lnTo>
                    <a:pt x="16938" y="42600"/>
                  </a:lnTo>
                  <a:lnTo>
                    <a:pt x="16938" y="42160"/>
                  </a:lnTo>
                  <a:lnTo>
                    <a:pt x="16021" y="41683"/>
                  </a:lnTo>
                  <a:lnTo>
                    <a:pt x="16498" y="41243"/>
                  </a:lnTo>
                  <a:lnTo>
                    <a:pt x="16938" y="40767"/>
                  </a:lnTo>
                  <a:lnTo>
                    <a:pt x="16938" y="39850"/>
                  </a:lnTo>
                  <a:lnTo>
                    <a:pt x="16938" y="39410"/>
                  </a:lnTo>
                  <a:lnTo>
                    <a:pt x="16938" y="38494"/>
                  </a:lnTo>
                  <a:lnTo>
                    <a:pt x="17414" y="38494"/>
                  </a:lnTo>
                  <a:lnTo>
                    <a:pt x="16938" y="38017"/>
                  </a:lnTo>
                  <a:lnTo>
                    <a:pt x="17414" y="37577"/>
                  </a:lnTo>
                  <a:lnTo>
                    <a:pt x="17414" y="36661"/>
                  </a:lnTo>
                  <a:lnTo>
                    <a:pt x="17854" y="35744"/>
                  </a:lnTo>
                  <a:lnTo>
                    <a:pt x="17854" y="34828"/>
                  </a:lnTo>
                  <a:lnTo>
                    <a:pt x="16021" y="35267"/>
                  </a:lnTo>
                  <a:lnTo>
                    <a:pt x="16021" y="33911"/>
                  </a:lnTo>
                  <a:lnTo>
                    <a:pt x="16498" y="33434"/>
                  </a:lnTo>
                  <a:lnTo>
                    <a:pt x="17854" y="33911"/>
                  </a:lnTo>
                  <a:lnTo>
                    <a:pt x="18331" y="33434"/>
                  </a:lnTo>
                  <a:lnTo>
                    <a:pt x="18771" y="33434"/>
                  </a:lnTo>
                  <a:lnTo>
                    <a:pt x="19247" y="32995"/>
                  </a:lnTo>
                  <a:lnTo>
                    <a:pt x="19687" y="32995"/>
                  </a:lnTo>
                  <a:lnTo>
                    <a:pt x="20604" y="32518"/>
                  </a:lnTo>
                  <a:lnTo>
                    <a:pt x="20164" y="32078"/>
                  </a:lnTo>
                  <a:lnTo>
                    <a:pt x="21080" y="30685"/>
                  </a:lnTo>
                  <a:lnTo>
                    <a:pt x="20604" y="30245"/>
                  </a:lnTo>
                  <a:lnTo>
                    <a:pt x="21520" y="30245"/>
                  </a:lnTo>
                  <a:lnTo>
                    <a:pt x="21997" y="29329"/>
                  </a:lnTo>
                  <a:lnTo>
                    <a:pt x="22437" y="29768"/>
                  </a:lnTo>
                  <a:lnTo>
                    <a:pt x="23353" y="29329"/>
                  </a:lnTo>
                  <a:lnTo>
                    <a:pt x="22913" y="28852"/>
                  </a:lnTo>
                  <a:lnTo>
                    <a:pt x="23353" y="28412"/>
                  </a:lnTo>
                  <a:lnTo>
                    <a:pt x="23830" y="27935"/>
                  </a:lnTo>
                  <a:lnTo>
                    <a:pt x="24746" y="27495"/>
                  </a:lnTo>
                  <a:lnTo>
                    <a:pt x="24746" y="26579"/>
                  </a:lnTo>
                  <a:lnTo>
                    <a:pt x="24746" y="26102"/>
                  </a:lnTo>
                  <a:lnTo>
                    <a:pt x="24746" y="25662"/>
                  </a:lnTo>
                  <a:lnTo>
                    <a:pt x="24746" y="24746"/>
                  </a:lnTo>
                  <a:lnTo>
                    <a:pt x="25186" y="24746"/>
                  </a:lnTo>
                  <a:lnTo>
                    <a:pt x="25663" y="23353"/>
                  </a:lnTo>
                  <a:lnTo>
                    <a:pt x="26103" y="22913"/>
                  </a:lnTo>
                  <a:lnTo>
                    <a:pt x="25663" y="22436"/>
                  </a:lnTo>
                  <a:lnTo>
                    <a:pt x="25663" y="21996"/>
                  </a:lnTo>
                  <a:lnTo>
                    <a:pt x="25663" y="21080"/>
                  </a:lnTo>
                  <a:lnTo>
                    <a:pt x="25663" y="20163"/>
                  </a:lnTo>
                  <a:lnTo>
                    <a:pt x="26103" y="19687"/>
                  </a:lnTo>
                  <a:lnTo>
                    <a:pt x="26103" y="19247"/>
                  </a:lnTo>
                  <a:lnTo>
                    <a:pt x="26103" y="18770"/>
                  </a:lnTo>
                  <a:lnTo>
                    <a:pt x="26579" y="17854"/>
                  </a:lnTo>
                  <a:lnTo>
                    <a:pt x="27496" y="17854"/>
                  </a:lnTo>
                  <a:lnTo>
                    <a:pt x="27496" y="16937"/>
                  </a:lnTo>
                  <a:lnTo>
                    <a:pt x="27496" y="16021"/>
                  </a:lnTo>
                  <a:lnTo>
                    <a:pt x="27496" y="15581"/>
                  </a:lnTo>
                  <a:lnTo>
                    <a:pt x="27936" y="15581"/>
                  </a:lnTo>
                  <a:lnTo>
                    <a:pt x="28412" y="16021"/>
                  </a:lnTo>
                  <a:lnTo>
                    <a:pt x="29329" y="15104"/>
                  </a:lnTo>
                  <a:lnTo>
                    <a:pt x="29769" y="15581"/>
                  </a:lnTo>
                  <a:lnTo>
                    <a:pt x="31162" y="15581"/>
                  </a:lnTo>
                  <a:lnTo>
                    <a:pt x="31602" y="15104"/>
                  </a:lnTo>
                  <a:lnTo>
                    <a:pt x="31602" y="14188"/>
                  </a:lnTo>
                  <a:lnTo>
                    <a:pt x="31162" y="13748"/>
                  </a:lnTo>
                  <a:lnTo>
                    <a:pt x="30685" y="12831"/>
                  </a:lnTo>
                  <a:lnTo>
                    <a:pt x="30685" y="12355"/>
                  </a:lnTo>
                  <a:lnTo>
                    <a:pt x="30245" y="11438"/>
                  </a:lnTo>
                  <a:lnTo>
                    <a:pt x="30245" y="10522"/>
                  </a:lnTo>
                  <a:lnTo>
                    <a:pt x="30685" y="10082"/>
                  </a:lnTo>
                  <a:lnTo>
                    <a:pt x="30245" y="9605"/>
                  </a:lnTo>
                  <a:lnTo>
                    <a:pt x="30245" y="9165"/>
                  </a:lnTo>
                  <a:lnTo>
                    <a:pt x="29769" y="8689"/>
                  </a:lnTo>
                  <a:lnTo>
                    <a:pt x="29769" y="7772"/>
                  </a:lnTo>
                  <a:lnTo>
                    <a:pt x="29769" y="7332"/>
                  </a:lnTo>
                  <a:lnTo>
                    <a:pt x="29769" y="6856"/>
                  </a:lnTo>
                  <a:lnTo>
                    <a:pt x="28852" y="7332"/>
                  </a:lnTo>
                  <a:lnTo>
                    <a:pt x="28412" y="7332"/>
                  </a:lnTo>
                  <a:lnTo>
                    <a:pt x="28852" y="6416"/>
                  </a:lnTo>
                  <a:lnTo>
                    <a:pt x="28852" y="5939"/>
                  </a:lnTo>
                  <a:lnTo>
                    <a:pt x="28852" y="5499"/>
                  </a:lnTo>
                  <a:lnTo>
                    <a:pt x="28852" y="5023"/>
                  </a:lnTo>
                  <a:lnTo>
                    <a:pt x="28852" y="4583"/>
                  </a:lnTo>
                  <a:lnTo>
                    <a:pt x="28412" y="4106"/>
                  </a:lnTo>
                  <a:lnTo>
                    <a:pt x="28412" y="3190"/>
                  </a:lnTo>
                  <a:lnTo>
                    <a:pt x="27936" y="3190"/>
                  </a:lnTo>
                  <a:lnTo>
                    <a:pt x="26579" y="2750"/>
                  </a:lnTo>
                  <a:lnTo>
                    <a:pt x="25663" y="2273"/>
                  </a:lnTo>
                  <a:lnTo>
                    <a:pt x="25186" y="2273"/>
                  </a:lnTo>
                  <a:lnTo>
                    <a:pt x="24746" y="1833"/>
                  </a:lnTo>
                  <a:lnTo>
                    <a:pt x="24270" y="1833"/>
                  </a:lnTo>
                  <a:lnTo>
                    <a:pt x="24270" y="917"/>
                  </a:lnTo>
                  <a:lnTo>
                    <a:pt x="23353" y="440"/>
                  </a:lnTo>
                  <a:lnTo>
                    <a:pt x="2199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11" name="Google Shape;1311;p58"/>
            <p:cNvSpPr/>
            <p:nvPr/>
          </p:nvSpPr>
          <p:spPr>
            <a:xfrm>
              <a:off x="3506150" y="856750"/>
              <a:ext cx="779050" cy="1351875"/>
            </a:xfrm>
            <a:custGeom>
              <a:avLst/>
              <a:gdLst/>
              <a:ahLst/>
              <a:cxnLst/>
              <a:rect l="l" t="t" r="r" b="b"/>
              <a:pathLst>
                <a:path w="31162" h="54075" extrusionOk="0">
                  <a:moveTo>
                    <a:pt x="12832" y="1"/>
                  </a:moveTo>
                  <a:lnTo>
                    <a:pt x="12355" y="477"/>
                  </a:lnTo>
                  <a:lnTo>
                    <a:pt x="11439" y="1394"/>
                  </a:lnTo>
                  <a:lnTo>
                    <a:pt x="10522" y="1394"/>
                  </a:lnTo>
                  <a:lnTo>
                    <a:pt x="10082" y="1834"/>
                  </a:lnTo>
                  <a:lnTo>
                    <a:pt x="10522" y="3667"/>
                  </a:lnTo>
                  <a:lnTo>
                    <a:pt x="10082" y="5060"/>
                  </a:lnTo>
                  <a:lnTo>
                    <a:pt x="10082" y="5500"/>
                  </a:lnTo>
                  <a:lnTo>
                    <a:pt x="10082" y="5976"/>
                  </a:lnTo>
                  <a:lnTo>
                    <a:pt x="10082" y="6416"/>
                  </a:lnTo>
                  <a:lnTo>
                    <a:pt x="9606" y="6893"/>
                  </a:lnTo>
                  <a:lnTo>
                    <a:pt x="9166" y="7809"/>
                  </a:lnTo>
                  <a:lnTo>
                    <a:pt x="9166" y="8249"/>
                  </a:lnTo>
                  <a:lnTo>
                    <a:pt x="8689" y="8249"/>
                  </a:lnTo>
                  <a:lnTo>
                    <a:pt x="7773" y="8726"/>
                  </a:lnTo>
                  <a:lnTo>
                    <a:pt x="7333" y="7809"/>
                  </a:lnTo>
                  <a:lnTo>
                    <a:pt x="6856" y="7809"/>
                  </a:lnTo>
                  <a:lnTo>
                    <a:pt x="6416" y="8726"/>
                  </a:lnTo>
                  <a:lnTo>
                    <a:pt x="4583" y="8726"/>
                  </a:lnTo>
                  <a:lnTo>
                    <a:pt x="4107" y="8249"/>
                  </a:lnTo>
                  <a:lnTo>
                    <a:pt x="3190" y="8249"/>
                  </a:lnTo>
                  <a:lnTo>
                    <a:pt x="2750" y="7333"/>
                  </a:lnTo>
                  <a:lnTo>
                    <a:pt x="2750" y="6893"/>
                  </a:lnTo>
                  <a:lnTo>
                    <a:pt x="1357" y="6416"/>
                  </a:lnTo>
                  <a:lnTo>
                    <a:pt x="917" y="5976"/>
                  </a:lnTo>
                  <a:lnTo>
                    <a:pt x="441" y="5976"/>
                  </a:lnTo>
                  <a:lnTo>
                    <a:pt x="1" y="6893"/>
                  </a:lnTo>
                  <a:lnTo>
                    <a:pt x="441" y="7809"/>
                  </a:lnTo>
                  <a:lnTo>
                    <a:pt x="1357" y="8249"/>
                  </a:lnTo>
                  <a:lnTo>
                    <a:pt x="2274" y="8726"/>
                  </a:lnTo>
                  <a:lnTo>
                    <a:pt x="2274" y="9642"/>
                  </a:lnTo>
                  <a:lnTo>
                    <a:pt x="2750" y="9642"/>
                  </a:lnTo>
                  <a:lnTo>
                    <a:pt x="3190" y="10082"/>
                  </a:lnTo>
                  <a:lnTo>
                    <a:pt x="3667" y="10082"/>
                  </a:lnTo>
                  <a:lnTo>
                    <a:pt x="5023" y="10559"/>
                  </a:lnTo>
                  <a:lnTo>
                    <a:pt x="5940" y="10999"/>
                  </a:lnTo>
                  <a:lnTo>
                    <a:pt x="6416" y="10999"/>
                  </a:lnTo>
                  <a:lnTo>
                    <a:pt x="6416" y="11915"/>
                  </a:lnTo>
                  <a:lnTo>
                    <a:pt x="6856" y="12392"/>
                  </a:lnTo>
                  <a:lnTo>
                    <a:pt x="6856" y="12832"/>
                  </a:lnTo>
                  <a:lnTo>
                    <a:pt x="6856" y="13308"/>
                  </a:lnTo>
                  <a:lnTo>
                    <a:pt x="6856" y="13748"/>
                  </a:lnTo>
                  <a:lnTo>
                    <a:pt x="7333" y="14225"/>
                  </a:lnTo>
                  <a:lnTo>
                    <a:pt x="6856" y="15141"/>
                  </a:lnTo>
                  <a:lnTo>
                    <a:pt x="7773" y="14665"/>
                  </a:lnTo>
                  <a:lnTo>
                    <a:pt x="7773" y="15141"/>
                  </a:lnTo>
                  <a:lnTo>
                    <a:pt x="7773" y="15581"/>
                  </a:lnTo>
                  <a:lnTo>
                    <a:pt x="7773" y="16498"/>
                  </a:lnTo>
                  <a:lnTo>
                    <a:pt x="8249" y="16974"/>
                  </a:lnTo>
                  <a:lnTo>
                    <a:pt x="8249" y="17414"/>
                  </a:lnTo>
                  <a:lnTo>
                    <a:pt x="8689" y="17891"/>
                  </a:lnTo>
                  <a:lnTo>
                    <a:pt x="8249" y="18331"/>
                  </a:lnTo>
                  <a:lnTo>
                    <a:pt x="8249" y="19247"/>
                  </a:lnTo>
                  <a:lnTo>
                    <a:pt x="8689" y="20164"/>
                  </a:lnTo>
                  <a:lnTo>
                    <a:pt x="8689" y="20640"/>
                  </a:lnTo>
                  <a:lnTo>
                    <a:pt x="9166" y="21557"/>
                  </a:lnTo>
                  <a:lnTo>
                    <a:pt x="9606" y="21997"/>
                  </a:lnTo>
                  <a:lnTo>
                    <a:pt x="9606" y="22913"/>
                  </a:lnTo>
                  <a:lnTo>
                    <a:pt x="10082" y="22913"/>
                  </a:lnTo>
                  <a:lnTo>
                    <a:pt x="10522" y="23390"/>
                  </a:lnTo>
                  <a:lnTo>
                    <a:pt x="11915" y="23390"/>
                  </a:lnTo>
                  <a:lnTo>
                    <a:pt x="11915" y="23830"/>
                  </a:lnTo>
                  <a:lnTo>
                    <a:pt x="12355" y="24306"/>
                  </a:lnTo>
                  <a:lnTo>
                    <a:pt x="12355" y="24746"/>
                  </a:lnTo>
                  <a:lnTo>
                    <a:pt x="12355" y="25223"/>
                  </a:lnTo>
                  <a:lnTo>
                    <a:pt x="12355" y="26139"/>
                  </a:lnTo>
                  <a:lnTo>
                    <a:pt x="12355" y="27056"/>
                  </a:lnTo>
                  <a:lnTo>
                    <a:pt x="12832" y="27056"/>
                  </a:lnTo>
                  <a:lnTo>
                    <a:pt x="12832" y="27972"/>
                  </a:lnTo>
                  <a:lnTo>
                    <a:pt x="11439" y="27972"/>
                  </a:lnTo>
                  <a:lnTo>
                    <a:pt x="11439" y="28412"/>
                  </a:lnTo>
                  <a:lnTo>
                    <a:pt x="10522" y="29805"/>
                  </a:lnTo>
                  <a:lnTo>
                    <a:pt x="10522" y="30245"/>
                  </a:lnTo>
                  <a:lnTo>
                    <a:pt x="10082" y="31162"/>
                  </a:lnTo>
                  <a:lnTo>
                    <a:pt x="9606" y="32078"/>
                  </a:lnTo>
                  <a:lnTo>
                    <a:pt x="8689" y="32995"/>
                  </a:lnTo>
                  <a:lnTo>
                    <a:pt x="9166" y="33471"/>
                  </a:lnTo>
                  <a:lnTo>
                    <a:pt x="9166" y="33911"/>
                  </a:lnTo>
                  <a:lnTo>
                    <a:pt x="8249" y="34388"/>
                  </a:lnTo>
                  <a:lnTo>
                    <a:pt x="7773" y="34828"/>
                  </a:lnTo>
                  <a:lnTo>
                    <a:pt x="7333" y="35744"/>
                  </a:lnTo>
                  <a:lnTo>
                    <a:pt x="7333" y="36221"/>
                  </a:lnTo>
                  <a:lnTo>
                    <a:pt x="7333" y="37138"/>
                  </a:lnTo>
                  <a:lnTo>
                    <a:pt x="6416" y="37577"/>
                  </a:lnTo>
                  <a:lnTo>
                    <a:pt x="5940" y="37138"/>
                  </a:lnTo>
                  <a:lnTo>
                    <a:pt x="5023" y="37138"/>
                  </a:lnTo>
                  <a:lnTo>
                    <a:pt x="5500" y="38054"/>
                  </a:lnTo>
                  <a:lnTo>
                    <a:pt x="4583" y="39410"/>
                  </a:lnTo>
                  <a:lnTo>
                    <a:pt x="4583" y="40327"/>
                  </a:lnTo>
                  <a:lnTo>
                    <a:pt x="4583" y="40804"/>
                  </a:lnTo>
                  <a:lnTo>
                    <a:pt x="5023" y="41243"/>
                  </a:lnTo>
                  <a:lnTo>
                    <a:pt x="5023" y="42160"/>
                  </a:lnTo>
                  <a:lnTo>
                    <a:pt x="4583" y="42637"/>
                  </a:lnTo>
                  <a:lnTo>
                    <a:pt x="4583" y="43076"/>
                  </a:lnTo>
                  <a:lnTo>
                    <a:pt x="5500" y="43553"/>
                  </a:lnTo>
                  <a:lnTo>
                    <a:pt x="5940" y="43993"/>
                  </a:lnTo>
                  <a:lnTo>
                    <a:pt x="5940" y="44909"/>
                  </a:lnTo>
                  <a:lnTo>
                    <a:pt x="5940" y="46303"/>
                  </a:lnTo>
                  <a:lnTo>
                    <a:pt x="5940" y="47659"/>
                  </a:lnTo>
                  <a:lnTo>
                    <a:pt x="5023" y="48136"/>
                  </a:lnTo>
                  <a:lnTo>
                    <a:pt x="5023" y="49052"/>
                  </a:lnTo>
                  <a:lnTo>
                    <a:pt x="5023" y="49492"/>
                  </a:lnTo>
                  <a:lnTo>
                    <a:pt x="6416" y="50885"/>
                  </a:lnTo>
                  <a:lnTo>
                    <a:pt x="7773" y="50885"/>
                  </a:lnTo>
                  <a:lnTo>
                    <a:pt x="8249" y="51325"/>
                  </a:lnTo>
                  <a:lnTo>
                    <a:pt x="9606" y="51325"/>
                  </a:lnTo>
                  <a:lnTo>
                    <a:pt x="10082" y="52242"/>
                  </a:lnTo>
                  <a:lnTo>
                    <a:pt x="10522" y="53158"/>
                  </a:lnTo>
                  <a:lnTo>
                    <a:pt x="10999" y="53635"/>
                  </a:lnTo>
                  <a:lnTo>
                    <a:pt x="11439" y="54075"/>
                  </a:lnTo>
                  <a:lnTo>
                    <a:pt x="12832" y="54075"/>
                  </a:lnTo>
                  <a:lnTo>
                    <a:pt x="13272" y="53635"/>
                  </a:lnTo>
                  <a:lnTo>
                    <a:pt x="13748" y="52718"/>
                  </a:lnTo>
                  <a:lnTo>
                    <a:pt x="14188" y="52242"/>
                  </a:lnTo>
                  <a:lnTo>
                    <a:pt x="14665" y="53158"/>
                  </a:lnTo>
                  <a:lnTo>
                    <a:pt x="15105" y="52718"/>
                  </a:lnTo>
                  <a:lnTo>
                    <a:pt x="15581" y="52242"/>
                  </a:lnTo>
                  <a:lnTo>
                    <a:pt x="16498" y="51802"/>
                  </a:lnTo>
                  <a:lnTo>
                    <a:pt x="17854" y="50885"/>
                  </a:lnTo>
                  <a:lnTo>
                    <a:pt x="19247" y="50885"/>
                  </a:lnTo>
                  <a:lnTo>
                    <a:pt x="19247" y="50409"/>
                  </a:lnTo>
                  <a:lnTo>
                    <a:pt x="18771" y="49969"/>
                  </a:lnTo>
                  <a:lnTo>
                    <a:pt x="19687" y="49492"/>
                  </a:lnTo>
                  <a:lnTo>
                    <a:pt x="20164" y="50409"/>
                  </a:lnTo>
                  <a:lnTo>
                    <a:pt x="20604" y="49969"/>
                  </a:lnTo>
                  <a:lnTo>
                    <a:pt x="21520" y="49492"/>
                  </a:lnTo>
                  <a:lnTo>
                    <a:pt x="21997" y="48136"/>
                  </a:lnTo>
                  <a:lnTo>
                    <a:pt x="22437" y="48576"/>
                  </a:lnTo>
                  <a:lnTo>
                    <a:pt x="23830" y="48576"/>
                  </a:lnTo>
                  <a:lnTo>
                    <a:pt x="24270" y="48136"/>
                  </a:lnTo>
                  <a:lnTo>
                    <a:pt x="24746" y="47219"/>
                  </a:lnTo>
                  <a:lnTo>
                    <a:pt x="25186" y="46303"/>
                  </a:lnTo>
                  <a:lnTo>
                    <a:pt x="25663" y="45386"/>
                  </a:lnTo>
                  <a:lnTo>
                    <a:pt x="26103" y="44470"/>
                  </a:lnTo>
                  <a:lnTo>
                    <a:pt x="26579" y="43993"/>
                  </a:lnTo>
                  <a:lnTo>
                    <a:pt x="27019" y="43553"/>
                  </a:lnTo>
                  <a:lnTo>
                    <a:pt x="27496" y="42637"/>
                  </a:lnTo>
                  <a:lnTo>
                    <a:pt x="27496" y="41720"/>
                  </a:lnTo>
                  <a:lnTo>
                    <a:pt x="27936" y="41243"/>
                  </a:lnTo>
                  <a:lnTo>
                    <a:pt x="27936" y="41720"/>
                  </a:lnTo>
                  <a:lnTo>
                    <a:pt x="28412" y="41243"/>
                  </a:lnTo>
                  <a:lnTo>
                    <a:pt x="28852" y="40804"/>
                  </a:lnTo>
                  <a:lnTo>
                    <a:pt x="28412" y="40327"/>
                  </a:lnTo>
                  <a:lnTo>
                    <a:pt x="28852" y="39887"/>
                  </a:lnTo>
                  <a:lnTo>
                    <a:pt x="28412" y="38971"/>
                  </a:lnTo>
                  <a:lnTo>
                    <a:pt x="28852" y="38494"/>
                  </a:lnTo>
                  <a:lnTo>
                    <a:pt x="29329" y="38054"/>
                  </a:lnTo>
                  <a:lnTo>
                    <a:pt x="29329" y="37577"/>
                  </a:lnTo>
                  <a:lnTo>
                    <a:pt x="29769" y="36221"/>
                  </a:lnTo>
                  <a:lnTo>
                    <a:pt x="30685" y="35744"/>
                  </a:lnTo>
                  <a:lnTo>
                    <a:pt x="31162" y="34828"/>
                  </a:lnTo>
                  <a:lnTo>
                    <a:pt x="30685" y="33911"/>
                  </a:lnTo>
                  <a:lnTo>
                    <a:pt x="30245" y="33471"/>
                  </a:lnTo>
                  <a:lnTo>
                    <a:pt x="28852" y="32995"/>
                  </a:lnTo>
                  <a:lnTo>
                    <a:pt x="27019" y="32555"/>
                  </a:lnTo>
                  <a:lnTo>
                    <a:pt x="26579" y="32078"/>
                  </a:lnTo>
                  <a:lnTo>
                    <a:pt x="26103" y="31638"/>
                  </a:lnTo>
                  <a:lnTo>
                    <a:pt x="25663" y="31638"/>
                  </a:lnTo>
                  <a:lnTo>
                    <a:pt x="25186" y="30722"/>
                  </a:lnTo>
                  <a:lnTo>
                    <a:pt x="26103" y="30722"/>
                  </a:lnTo>
                  <a:lnTo>
                    <a:pt x="26579" y="30245"/>
                  </a:lnTo>
                  <a:lnTo>
                    <a:pt x="26579" y="29805"/>
                  </a:lnTo>
                  <a:lnTo>
                    <a:pt x="26579" y="29329"/>
                  </a:lnTo>
                  <a:lnTo>
                    <a:pt x="26103" y="28889"/>
                  </a:lnTo>
                  <a:lnTo>
                    <a:pt x="25663" y="28412"/>
                  </a:lnTo>
                  <a:lnTo>
                    <a:pt x="24746" y="28412"/>
                  </a:lnTo>
                  <a:lnTo>
                    <a:pt x="24746" y="27972"/>
                  </a:lnTo>
                  <a:lnTo>
                    <a:pt x="24746" y="27496"/>
                  </a:lnTo>
                  <a:lnTo>
                    <a:pt x="24270" y="27056"/>
                  </a:lnTo>
                  <a:lnTo>
                    <a:pt x="23830" y="27056"/>
                  </a:lnTo>
                  <a:lnTo>
                    <a:pt x="24746" y="26579"/>
                  </a:lnTo>
                  <a:lnTo>
                    <a:pt x="24270" y="26139"/>
                  </a:lnTo>
                  <a:lnTo>
                    <a:pt x="24270" y="25663"/>
                  </a:lnTo>
                  <a:lnTo>
                    <a:pt x="23830" y="26139"/>
                  </a:lnTo>
                  <a:lnTo>
                    <a:pt x="23353" y="25663"/>
                  </a:lnTo>
                  <a:lnTo>
                    <a:pt x="23353" y="25223"/>
                  </a:lnTo>
                  <a:lnTo>
                    <a:pt x="23353" y="24746"/>
                  </a:lnTo>
                  <a:lnTo>
                    <a:pt x="22913" y="24306"/>
                  </a:lnTo>
                  <a:lnTo>
                    <a:pt x="22913" y="23830"/>
                  </a:lnTo>
                  <a:lnTo>
                    <a:pt x="22437" y="23830"/>
                  </a:lnTo>
                  <a:lnTo>
                    <a:pt x="22437" y="23390"/>
                  </a:lnTo>
                  <a:lnTo>
                    <a:pt x="22437" y="22913"/>
                  </a:lnTo>
                  <a:lnTo>
                    <a:pt x="22913" y="22473"/>
                  </a:lnTo>
                  <a:lnTo>
                    <a:pt x="22437" y="21557"/>
                  </a:lnTo>
                  <a:lnTo>
                    <a:pt x="22913" y="21080"/>
                  </a:lnTo>
                  <a:lnTo>
                    <a:pt x="22913" y="20640"/>
                  </a:lnTo>
                  <a:lnTo>
                    <a:pt x="22913" y="20164"/>
                  </a:lnTo>
                  <a:lnTo>
                    <a:pt x="22437" y="19247"/>
                  </a:lnTo>
                  <a:lnTo>
                    <a:pt x="21520" y="18331"/>
                  </a:lnTo>
                  <a:lnTo>
                    <a:pt x="21080" y="17891"/>
                  </a:lnTo>
                  <a:lnTo>
                    <a:pt x="20164" y="17414"/>
                  </a:lnTo>
                  <a:lnTo>
                    <a:pt x="20164" y="16974"/>
                  </a:lnTo>
                  <a:lnTo>
                    <a:pt x="19687" y="16498"/>
                  </a:lnTo>
                  <a:lnTo>
                    <a:pt x="19247" y="15581"/>
                  </a:lnTo>
                  <a:lnTo>
                    <a:pt x="18771" y="14665"/>
                  </a:lnTo>
                  <a:lnTo>
                    <a:pt x="18771" y="14225"/>
                  </a:lnTo>
                  <a:lnTo>
                    <a:pt x="18771" y="13308"/>
                  </a:lnTo>
                  <a:lnTo>
                    <a:pt x="19247" y="12392"/>
                  </a:lnTo>
                  <a:lnTo>
                    <a:pt x="19247" y="11915"/>
                  </a:lnTo>
                  <a:lnTo>
                    <a:pt x="19247" y="10999"/>
                  </a:lnTo>
                  <a:lnTo>
                    <a:pt x="18331" y="10082"/>
                  </a:lnTo>
                  <a:lnTo>
                    <a:pt x="17414" y="9642"/>
                  </a:lnTo>
                  <a:lnTo>
                    <a:pt x="16938" y="9642"/>
                  </a:lnTo>
                  <a:lnTo>
                    <a:pt x="16938" y="9166"/>
                  </a:lnTo>
                  <a:lnTo>
                    <a:pt x="16498" y="8726"/>
                  </a:lnTo>
                  <a:lnTo>
                    <a:pt x="16021" y="8249"/>
                  </a:lnTo>
                  <a:lnTo>
                    <a:pt x="15581" y="7809"/>
                  </a:lnTo>
                  <a:lnTo>
                    <a:pt x="15581" y="7333"/>
                  </a:lnTo>
                  <a:lnTo>
                    <a:pt x="16021" y="6893"/>
                  </a:lnTo>
                  <a:lnTo>
                    <a:pt x="16021" y="6416"/>
                  </a:lnTo>
                  <a:lnTo>
                    <a:pt x="16498" y="5976"/>
                  </a:lnTo>
                  <a:lnTo>
                    <a:pt x="16021" y="5976"/>
                  </a:lnTo>
                  <a:lnTo>
                    <a:pt x="16021" y="5500"/>
                  </a:lnTo>
                  <a:lnTo>
                    <a:pt x="16021" y="5060"/>
                  </a:lnTo>
                  <a:lnTo>
                    <a:pt x="15581" y="4583"/>
                  </a:lnTo>
                  <a:lnTo>
                    <a:pt x="15581" y="3667"/>
                  </a:lnTo>
                  <a:lnTo>
                    <a:pt x="16021" y="2750"/>
                  </a:lnTo>
                  <a:lnTo>
                    <a:pt x="16021" y="2310"/>
                  </a:lnTo>
                  <a:lnTo>
                    <a:pt x="15581" y="1834"/>
                  </a:lnTo>
                  <a:lnTo>
                    <a:pt x="15105" y="1394"/>
                  </a:lnTo>
                  <a:lnTo>
                    <a:pt x="13272" y="1394"/>
                  </a:lnTo>
                  <a:lnTo>
                    <a:pt x="13748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12" name="Google Shape;1312;p58"/>
            <p:cNvSpPr/>
            <p:nvPr/>
          </p:nvSpPr>
          <p:spPr>
            <a:xfrm>
              <a:off x="3941500" y="4224925"/>
              <a:ext cx="641575" cy="412450"/>
            </a:xfrm>
            <a:custGeom>
              <a:avLst/>
              <a:gdLst/>
              <a:ahLst/>
              <a:cxnLst/>
              <a:rect l="l" t="t" r="r" b="b"/>
              <a:pathLst>
                <a:path w="25663" h="16498" extrusionOk="0">
                  <a:moveTo>
                    <a:pt x="17854" y="0"/>
                  </a:moveTo>
                  <a:lnTo>
                    <a:pt x="16021" y="917"/>
                  </a:lnTo>
                  <a:lnTo>
                    <a:pt x="15581" y="917"/>
                  </a:lnTo>
                  <a:lnTo>
                    <a:pt x="15104" y="2310"/>
                  </a:lnTo>
                  <a:lnTo>
                    <a:pt x="13748" y="3226"/>
                  </a:lnTo>
                  <a:lnTo>
                    <a:pt x="12831" y="3666"/>
                  </a:lnTo>
                  <a:lnTo>
                    <a:pt x="12355" y="4143"/>
                  </a:lnTo>
                  <a:lnTo>
                    <a:pt x="11438" y="4583"/>
                  </a:lnTo>
                  <a:lnTo>
                    <a:pt x="10522" y="4143"/>
                  </a:lnTo>
                  <a:lnTo>
                    <a:pt x="7332" y="4143"/>
                  </a:lnTo>
                  <a:lnTo>
                    <a:pt x="6416" y="4583"/>
                  </a:lnTo>
                  <a:lnTo>
                    <a:pt x="5499" y="4143"/>
                  </a:lnTo>
                  <a:lnTo>
                    <a:pt x="2273" y="4143"/>
                  </a:lnTo>
                  <a:lnTo>
                    <a:pt x="2273" y="3666"/>
                  </a:lnTo>
                  <a:lnTo>
                    <a:pt x="2273" y="3226"/>
                  </a:lnTo>
                  <a:lnTo>
                    <a:pt x="2273" y="2750"/>
                  </a:lnTo>
                  <a:lnTo>
                    <a:pt x="1833" y="2310"/>
                  </a:lnTo>
                  <a:lnTo>
                    <a:pt x="917" y="2750"/>
                  </a:lnTo>
                  <a:lnTo>
                    <a:pt x="440" y="3666"/>
                  </a:lnTo>
                  <a:lnTo>
                    <a:pt x="0" y="3666"/>
                  </a:lnTo>
                  <a:lnTo>
                    <a:pt x="440" y="4583"/>
                  </a:lnTo>
                  <a:lnTo>
                    <a:pt x="917" y="5499"/>
                  </a:lnTo>
                  <a:lnTo>
                    <a:pt x="1357" y="5976"/>
                  </a:lnTo>
                  <a:lnTo>
                    <a:pt x="1357" y="6416"/>
                  </a:lnTo>
                  <a:lnTo>
                    <a:pt x="2273" y="6416"/>
                  </a:lnTo>
                  <a:lnTo>
                    <a:pt x="2750" y="6892"/>
                  </a:lnTo>
                  <a:lnTo>
                    <a:pt x="2273" y="7332"/>
                  </a:lnTo>
                  <a:lnTo>
                    <a:pt x="2273" y="7809"/>
                  </a:lnTo>
                  <a:lnTo>
                    <a:pt x="1357" y="8249"/>
                  </a:lnTo>
                  <a:lnTo>
                    <a:pt x="1357" y="8725"/>
                  </a:lnTo>
                  <a:lnTo>
                    <a:pt x="1357" y="9642"/>
                  </a:lnTo>
                  <a:lnTo>
                    <a:pt x="1357" y="10082"/>
                  </a:lnTo>
                  <a:lnTo>
                    <a:pt x="917" y="10082"/>
                  </a:lnTo>
                  <a:lnTo>
                    <a:pt x="917" y="10998"/>
                  </a:lnTo>
                  <a:lnTo>
                    <a:pt x="917" y="11475"/>
                  </a:lnTo>
                  <a:lnTo>
                    <a:pt x="1357" y="12391"/>
                  </a:lnTo>
                  <a:lnTo>
                    <a:pt x="2273" y="12831"/>
                  </a:lnTo>
                  <a:lnTo>
                    <a:pt x="2750" y="13308"/>
                  </a:lnTo>
                  <a:lnTo>
                    <a:pt x="3190" y="13748"/>
                  </a:lnTo>
                  <a:lnTo>
                    <a:pt x="3666" y="14224"/>
                  </a:lnTo>
                  <a:lnTo>
                    <a:pt x="4106" y="14664"/>
                  </a:lnTo>
                  <a:lnTo>
                    <a:pt x="4583" y="15141"/>
                  </a:lnTo>
                  <a:lnTo>
                    <a:pt x="4583" y="15581"/>
                  </a:lnTo>
                  <a:lnTo>
                    <a:pt x="4106" y="16057"/>
                  </a:lnTo>
                  <a:lnTo>
                    <a:pt x="5023" y="16497"/>
                  </a:lnTo>
                  <a:lnTo>
                    <a:pt x="6856" y="16497"/>
                  </a:lnTo>
                  <a:lnTo>
                    <a:pt x="7772" y="16057"/>
                  </a:lnTo>
                  <a:lnTo>
                    <a:pt x="8249" y="16497"/>
                  </a:lnTo>
                  <a:lnTo>
                    <a:pt x="9165" y="16057"/>
                  </a:lnTo>
                  <a:lnTo>
                    <a:pt x="8689" y="15581"/>
                  </a:lnTo>
                  <a:lnTo>
                    <a:pt x="9165" y="15581"/>
                  </a:lnTo>
                  <a:lnTo>
                    <a:pt x="10082" y="15141"/>
                  </a:lnTo>
                  <a:lnTo>
                    <a:pt x="10998" y="15141"/>
                  </a:lnTo>
                  <a:lnTo>
                    <a:pt x="11438" y="14664"/>
                  </a:lnTo>
                  <a:lnTo>
                    <a:pt x="11915" y="15581"/>
                  </a:lnTo>
                  <a:lnTo>
                    <a:pt x="13271" y="15581"/>
                  </a:lnTo>
                  <a:lnTo>
                    <a:pt x="13748" y="15141"/>
                  </a:lnTo>
                  <a:lnTo>
                    <a:pt x="15104" y="15141"/>
                  </a:lnTo>
                  <a:lnTo>
                    <a:pt x="15581" y="14664"/>
                  </a:lnTo>
                  <a:lnTo>
                    <a:pt x="17414" y="14664"/>
                  </a:lnTo>
                  <a:lnTo>
                    <a:pt x="17414" y="14224"/>
                  </a:lnTo>
                  <a:lnTo>
                    <a:pt x="16937" y="13748"/>
                  </a:lnTo>
                  <a:lnTo>
                    <a:pt x="16937" y="13308"/>
                  </a:lnTo>
                  <a:lnTo>
                    <a:pt x="17854" y="12831"/>
                  </a:lnTo>
                  <a:lnTo>
                    <a:pt x="18330" y="12831"/>
                  </a:lnTo>
                  <a:lnTo>
                    <a:pt x="18330" y="12391"/>
                  </a:lnTo>
                  <a:lnTo>
                    <a:pt x="18770" y="11915"/>
                  </a:lnTo>
                  <a:lnTo>
                    <a:pt x="18770" y="11475"/>
                  </a:lnTo>
                  <a:lnTo>
                    <a:pt x="19687" y="11475"/>
                  </a:lnTo>
                  <a:lnTo>
                    <a:pt x="20163" y="10998"/>
                  </a:lnTo>
                  <a:lnTo>
                    <a:pt x="21996" y="10998"/>
                  </a:lnTo>
                  <a:lnTo>
                    <a:pt x="21996" y="11475"/>
                  </a:lnTo>
                  <a:lnTo>
                    <a:pt x="23353" y="11475"/>
                  </a:lnTo>
                  <a:lnTo>
                    <a:pt x="24746" y="10998"/>
                  </a:lnTo>
                  <a:lnTo>
                    <a:pt x="24746" y="10558"/>
                  </a:lnTo>
                  <a:lnTo>
                    <a:pt x="24269" y="9642"/>
                  </a:lnTo>
                  <a:lnTo>
                    <a:pt x="23829" y="9642"/>
                  </a:lnTo>
                  <a:lnTo>
                    <a:pt x="23353" y="9165"/>
                  </a:lnTo>
                  <a:lnTo>
                    <a:pt x="23353" y="8725"/>
                  </a:lnTo>
                  <a:lnTo>
                    <a:pt x="22436" y="8725"/>
                  </a:lnTo>
                  <a:lnTo>
                    <a:pt x="21996" y="9642"/>
                  </a:lnTo>
                  <a:lnTo>
                    <a:pt x="21996" y="8249"/>
                  </a:lnTo>
                  <a:lnTo>
                    <a:pt x="21996" y="7809"/>
                  </a:lnTo>
                  <a:lnTo>
                    <a:pt x="22436" y="7332"/>
                  </a:lnTo>
                  <a:lnTo>
                    <a:pt x="22913" y="7332"/>
                  </a:lnTo>
                  <a:lnTo>
                    <a:pt x="22913" y="6892"/>
                  </a:lnTo>
                  <a:lnTo>
                    <a:pt x="23353" y="6416"/>
                  </a:lnTo>
                  <a:lnTo>
                    <a:pt x="22913" y="5976"/>
                  </a:lnTo>
                  <a:lnTo>
                    <a:pt x="22436" y="5059"/>
                  </a:lnTo>
                  <a:lnTo>
                    <a:pt x="23353" y="5059"/>
                  </a:lnTo>
                  <a:lnTo>
                    <a:pt x="22913" y="4143"/>
                  </a:lnTo>
                  <a:lnTo>
                    <a:pt x="22913" y="2750"/>
                  </a:lnTo>
                  <a:lnTo>
                    <a:pt x="25186" y="2750"/>
                  </a:lnTo>
                  <a:lnTo>
                    <a:pt x="25662" y="2310"/>
                  </a:lnTo>
                  <a:lnTo>
                    <a:pt x="25186" y="1393"/>
                  </a:lnTo>
                  <a:lnTo>
                    <a:pt x="22913" y="477"/>
                  </a:lnTo>
                  <a:lnTo>
                    <a:pt x="21520" y="477"/>
                  </a:lnTo>
                  <a:lnTo>
                    <a:pt x="20603" y="917"/>
                  </a:lnTo>
                  <a:lnTo>
                    <a:pt x="20163" y="477"/>
                  </a:lnTo>
                  <a:lnTo>
                    <a:pt x="18770" y="477"/>
                  </a:lnTo>
                  <a:lnTo>
                    <a:pt x="17854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13" name="Google Shape;1313;p58"/>
            <p:cNvSpPr/>
            <p:nvPr/>
          </p:nvSpPr>
          <p:spPr>
            <a:xfrm>
              <a:off x="4067050" y="4637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14" name="Google Shape;1314;p58"/>
            <p:cNvSpPr/>
            <p:nvPr/>
          </p:nvSpPr>
          <p:spPr>
            <a:xfrm>
              <a:off x="3758200" y="3675000"/>
              <a:ext cx="881700" cy="664500"/>
            </a:xfrm>
            <a:custGeom>
              <a:avLst/>
              <a:gdLst/>
              <a:ahLst/>
              <a:cxnLst/>
              <a:rect l="l" t="t" r="r" b="b"/>
              <a:pathLst>
                <a:path w="35268" h="26580" extrusionOk="0">
                  <a:moveTo>
                    <a:pt x="19687" y="1"/>
                  </a:moveTo>
                  <a:lnTo>
                    <a:pt x="18330" y="478"/>
                  </a:lnTo>
                  <a:lnTo>
                    <a:pt x="18330" y="917"/>
                  </a:lnTo>
                  <a:lnTo>
                    <a:pt x="18330" y="1394"/>
                  </a:lnTo>
                  <a:lnTo>
                    <a:pt x="16021" y="1394"/>
                  </a:lnTo>
                  <a:lnTo>
                    <a:pt x="15104" y="2311"/>
                  </a:lnTo>
                  <a:lnTo>
                    <a:pt x="14664" y="2750"/>
                  </a:lnTo>
                  <a:lnTo>
                    <a:pt x="13271" y="2311"/>
                  </a:lnTo>
                  <a:lnTo>
                    <a:pt x="12831" y="2311"/>
                  </a:lnTo>
                  <a:lnTo>
                    <a:pt x="11915" y="2750"/>
                  </a:lnTo>
                  <a:lnTo>
                    <a:pt x="11438" y="3227"/>
                  </a:lnTo>
                  <a:lnTo>
                    <a:pt x="10522" y="3227"/>
                  </a:lnTo>
                  <a:lnTo>
                    <a:pt x="9605" y="2750"/>
                  </a:lnTo>
                  <a:lnTo>
                    <a:pt x="9165" y="2750"/>
                  </a:lnTo>
                  <a:lnTo>
                    <a:pt x="8249" y="2311"/>
                  </a:lnTo>
                  <a:lnTo>
                    <a:pt x="6856" y="2750"/>
                  </a:lnTo>
                  <a:lnTo>
                    <a:pt x="5939" y="2750"/>
                  </a:lnTo>
                  <a:lnTo>
                    <a:pt x="6856" y="4144"/>
                  </a:lnTo>
                  <a:lnTo>
                    <a:pt x="6856" y="4583"/>
                  </a:lnTo>
                  <a:lnTo>
                    <a:pt x="6416" y="5060"/>
                  </a:lnTo>
                  <a:lnTo>
                    <a:pt x="5939" y="5500"/>
                  </a:lnTo>
                  <a:lnTo>
                    <a:pt x="5499" y="5977"/>
                  </a:lnTo>
                  <a:lnTo>
                    <a:pt x="5023" y="5977"/>
                  </a:lnTo>
                  <a:lnTo>
                    <a:pt x="4583" y="6416"/>
                  </a:lnTo>
                  <a:lnTo>
                    <a:pt x="4106" y="6893"/>
                  </a:lnTo>
                  <a:lnTo>
                    <a:pt x="4106" y="8250"/>
                  </a:lnTo>
                  <a:lnTo>
                    <a:pt x="3666" y="8726"/>
                  </a:lnTo>
                  <a:lnTo>
                    <a:pt x="3666" y="10083"/>
                  </a:lnTo>
                  <a:lnTo>
                    <a:pt x="3190" y="10559"/>
                  </a:lnTo>
                  <a:lnTo>
                    <a:pt x="2750" y="10999"/>
                  </a:lnTo>
                  <a:lnTo>
                    <a:pt x="2273" y="10999"/>
                  </a:lnTo>
                  <a:lnTo>
                    <a:pt x="2273" y="11476"/>
                  </a:lnTo>
                  <a:lnTo>
                    <a:pt x="1833" y="12392"/>
                  </a:lnTo>
                  <a:lnTo>
                    <a:pt x="1357" y="12832"/>
                  </a:lnTo>
                  <a:lnTo>
                    <a:pt x="917" y="13309"/>
                  </a:lnTo>
                  <a:lnTo>
                    <a:pt x="440" y="13749"/>
                  </a:lnTo>
                  <a:lnTo>
                    <a:pt x="0" y="14665"/>
                  </a:lnTo>
                  <a:lnTo>
                    <a:pt x="0" y="15582"/>
                  </a:lnTo>
                  <a:lnTo>
                    <a:pt x="917" y="15582"/>
                  </a:lnTo>
                  <a:lnTo>
                    <a:pt x="917" y="16058"/>
                  </a:lnTo>
                  <a:lnTo>
                    <a:pt x="917" y="16975"/>
                  </a:lnTo>
                  <a:lnTo>
                    <a:pt x="917" y="17415"/>
                  </a:lnTo>
                  <a:lnTo>
                    <a:pt x="1357" y="17891"/>
                  </a:lnTo>
                  <a:lnTo>
                    <a:pt x="1357" y="19248"/>
                  </a:lnTo>
                  <a:lnTo>
                    <a:pt x="1833" y="19248"/>
                  </a:lnTo>
                  <a:lnTo>
                    <a:pt x="2273" y="18808"/>
                  </a:lnTo>
                  <a:lnTo>
                    <a:pt x="2750" y="18808"/>
                  </a:lnTo>
                  <a:lnTo>
                    <a:pt x="3190" y="19248"/>
                  </a:lnTo>
                  <a:lnTo>
                    <a:pt x="3666" y="19724"/>
                  </a:lnTo>
                  <a:lnTo>
                    <a:pt x="3666" y="20164"/>
                  </a:lnTo>
                  <a:lnTo>
                    <a:pt x="3190" y="21081"/>
                  </a:lnTo>
                  <a:lnTo>
                    <a:pt x="3190" y="21557"/>
                  </a:lnTo>
                  <a:lnTo>
                    <a:pt x="3190" y="21997"/>
                  </a:lnTo>
                  <a:lnTo>
                    <a:pt x="4583" y="21997"/>
                  </a:lnTo>
                  <a:lnTo>
                    <a:pt x="4583" y="21557"/>
                  </a:lnTo>
                  <a:lnTo>
                    <a:pt x="5023" y="21557"/>
                  </a:lnTo>
                  <a:lnTo>
                    <a:pt x="5499" y="21997"/>
                  </a:lnTo>
                  <a:lnTo>
                    <a:pt x="6856" y="22474"/>
                  </a:lnTo>
                  <a:lnTo>
                    <a:pt x="6856" y="21997"/>
                  </a:lnTo>
                  <a:lnTo>
                    <a:pt x="8249" y="21557"/>
                  </a:lnTo>
                  <a:lnTo>
                    <a:pt x="8689" y="21997"/>
                  </a:lnTo>
                  <a:lnTo>
                    <a:pt x="8249" y="22474"/>
                  </a:lnTo>
                  <a:lnTo>
                    <a:pt x="8249" y="22914"/>
                  </a:lnTo>
                  <a:lnTo>
                    <a:pt x="8689" y="22914"/>
                  </a:lnTo>
                  <a:lnTo>
                    <a:pt x="9165" y="23830"/>
                  </a:lnTo>
                  <a:lnTo>
                    <a:pt x="9165" y="24307"/>
                  </a:lnTo>
                  <a:lnTo>
                    <a:pt x="9605" y="24747"/>
                  </a:lnTo>
                  <a:lnTo>
                    <a:pt x="9605" y="25223"/>
                  </a:lnTo>
                  <a:lnTo>
                    <a:pt x="9605" y="25663"/>
                  </a:lnTo>
                  <a:lnTo>
                    <a:pt x="9605" y="26140"/>
                  </a:lnTo>
                  <a:lnTo>
                    <a:pt x="12831" y="26140"/>
                  </a:lnTo>
                  <a:lnTo>
                    <a:pt x="13748" y="26580"/>
                  </a:lnTo>
                  <a:lnTo>
                    <a:pt x="14664" y="26140"/>
                  </a:lnTo>
                  <a:lnTo>
                    <a:pt x="17854" y="26140"/>
                  </a:lnTo>
                  <a:lnTo>
                    <a:pt x="18770" y="26580"/>
                  </a:lnTo>
                  <a:lnTo>
                    <a:pt x="19687" y="26140"/>
                  </a:lnTo>
                  <a:lnTo>
                    <a:pt x="20163" y="25663"/>
                  </a:lnTo>
                  <a:lnTo>
                    <a:pt x="21080" y="25223"/>
                  </a:lnTo>
                  <a:lnTo>
                    <a:pt x="22436" y="24307"/>
                  </a:lnTo>
                  <a:lnTo>
                    <a:pt x="22913" y="22914"/>
                  </a:lnTo>
                  <a:lnTo>
                    <a:pt x="23353" y="22914"/>
                  </a:lnTo>
                  <a:lnTo>
                    <a:pt x="25186" y="21997"/>
                  </a:lnTo>
                  <a:lnTo>
                    <a:pt x="26102" y="22474"/>
                  </a:lnTo>
                  <a:lnTo>
                    <a:pt x="27495" y="22474"/>
                  </a:lnTo>
                  <a:lnTo>
                    <a:pt x="27935" y="22914"/>
                  </a:lnTo>
                  <a:lnTo>
                    <a:pt x="28852" y="22474"/>
                  </a:lnTo>
                  <a:lnTo>
                    <a:pt x="30245" y="22474"/>
                  </a:lnTo>
                  <a:lnTo>
                    <a:pt x="32518" y="23390"/>
                  </a:lnTo>
                  <a:lnTo>
                    <a:pt x="32518" y="22914"/>
                  </a:lnTo>
                  <a:lnTo>
                    <a:pt x="32518" y="21997"/>
                  </a:lnTo>
                  <a:lnTo>
                    <a:pt x="32078" y="21081"/>
                  </a:lnTo>
                  <a:lnTo>
                    <a:pt x="32078" y="20164"/>
                  </a:lnTo>
                  <a:lnTo>
                    <a:pt x="32078" y="19724"/>
                  </a:lnTo>
                  <a:lnTo>
                    <a:pt x="32518" y="19248"/>
                  </a:lnTo>
                  <a:lnTo>
                    <a:pt x="32994" y="18808"/>
                  </a:lnTo>
                  <a:lnTo>
                    <a:pt x="32078" y="18808"/>
                  </a:lnTo>
                  <a:lnTo>
                    <a:pt x="32078" y="18331"/>
                  </a:lnTo>
                  <a:lnTo>
                    <a:pt x="32518" y="17415"/>
                  </a:lnTo>
                  <a:lnTo>
                    <a:pt x="32518" y="16975"/>
                  </a:lnTo>
                  <a:lnTo>
                    <a:pt x="32994" y="16498"/>
                  </a:lnTo>
                  <a:lnTo>
                    <a:pt x="33434" y="16975"/>
                  </a:lnTo>
                  <a:lnTo>
                    <a:pt x="33434" y="17891"/>
                  </a:lnTo>
                  <a:lnTo>
                    <a:pt x="33911" y="17891"/>
                  </a:lnTo>
                  <a:lnTo>
                    <a:pt x="34351" y="17415"/>
                  </a:lnTo>
                  <a:lnTo>
                    <a:pt x="34351" y="16498"/>
                  </a:lnTo>
                  <a:lnTo>
                    <a:pt x="34827" y="16498"/>
                  </a:lnTo>
                  <a:lnTo>
                    <a:pt x="35267" y="15582"/>
                  </a:lnTo>
                  <a:lnTo>
                    <a:pt x="35267" y="13749"/>
                  </a:lnTo>
                  <a:lnTo>
                    <a:pt x="34827" y="14665"/>
                  </a:lnTo>
                  <a:lnTo>
                    <a:pt x="34351" y="13749"/>
                  </a:lnTo>
                  <a:lnTo>
                    <a:pt x="33911" y="13749"/>
                  </a:lnTo>
                  <a:lnTo>
                    <a:pt x="33911" y="13309"/>
                  </a:lnTo>
                  <a:lnTo>
                    <a:pt x="32518" y="13309"/>
                  </a:lnTo>
                  <a:lnTo>
                    <a:pt x="32078" y="13749"/>
                  </a:lnTo>
                  <a:lnTo>
                    <a:pt x="31601" y="14225"/>
                  </a:lnTo>
                  <a:lnTo>
                    <a:pt x="31161" y="13749"/>
                  </a:lnTo>
                  <a:lnTo>
                    <a:pt x="29768" y="13749"/>
                  </a:lnTo>
                  <a:lnTo>
                    <a:pt x="29328" y="13309"/>
                  </a:lnTo>
                  <a:lnTo>
                    <a:pt x="29328" y="12392"/>
                  </a:lnTo>
                  <a:lnTo>
                    <a:pt x="28852" y="10999"/>
                  </a:lnTo>
                  <a:lnTo>
                    <a:pt x="28852" y="10559"/>
                  </a:lnTo>
                  <a:lnTo>
                    <a:pt x="28412" y="10083"/>
                  </a:lnTo>
                  <a:lnTo>
                    <a:pt x="28412" y="9643"/>
                  </a:lnTo>
                  <a:lnTo>
                    <a:pt x="28412" y="9166"/>
                  </a:lnTo>
                  <a:lnTo>
                    <a:pt x="28852" y="9166"/>
                  </a:lnTo>
                  <a:lnTo>
                    <a:pt x="28852" y="8250"/>
                  </a:lnTo>
                  <a:lnTo>
                    <a:pt x="28852" y="7810"/>
                  </a:lnTo>
                  <a:lnTo>
                    <a:pt x="28412" y="6893"/>
                  </a:lnTo>
                  <a:lnTo>
                    <a:pt x="28412" y="6416"/>
                  </a:lnTo>
                  <a:lnTo>
                    <a:pt x="27019" y="5977"/>
                  </a:lnTo>
                  <a:lnTo>
                    <a:pt x="26579" y="5500"/>
                  </a:lnTo>
                  <a:lnTo>
                    <a:pt x="26102" y="5060"/>
                  </a:lnTo>
                  <a:lnTo>
                    <a:pt x="26102" y="4144"/>
                  </a:lnTo>
                  <a:lnTo>
                    <a:pt x="25186" y="3667"/>
                  </a:lnTo>
                  <a:lnTo>
                    <a:pt x="23829" y="3227"/>
                  </a:lnTo>
                  <a:lnTo>
                    <a:pt x="23829" y="1834"/>
                  </a:lnTo>
                  <a:lnTo>
                    <a:pt x="22436" y="917"/>
                  </a:lnTo>
                  <a:lnTo>
                    <a:pt x="21996" y="478"/>
                  </a:lnTo>
                  <a:lnTo>
                    <a:pt x="21520" y="478"/>
                  </a:lnTo>
                  <a:lnTo>
                    <a:pt x="20603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15" name="Google Shape;1315;p58"/>
            <p:cNvSpPr/>
            <p:nvPr/>
          </p:nvSpPr>
          <p:spPr>
            <a:xfrm>
              <a:off x="4387825" y="4499875"/>
              <a:ext cx="286900" cy="252050"/>
            </a:xfrm>
            <a:custGeom>
              <a:avLst/>
              <a:gdLst/>
              <a:ahLst/>
              <a:cxnLst/>
              <a:rect l="l" t="t" r="r" b="b"/>
              <a:pathLst>
                <a:path w="11476" h="10082" extrusionOk="0">
                  <a:moveTo>
                    <a:pt x="2310" y="0"/>
                  </a:moveTo>
                  <a:lnTo>
                    <a:pt x="1834" y="477"/>
                  </a:lnTo>
                  <a:lnTo>
                    <a:pt x="917" y="477"/>
                  </a:lnTo>
                  <a:lnTo>
                    <a:pt x="917" y="917"/>
                  </a:lnTo>
                  <a:lnTo>
                    <a:pt x="477" y="1393"/>
                  </a:lnTo>
                  <a:lnTo>
                    <a:pt x="477" y="1833"/>
                  </a:lnTo>
                  <a:lnTo>
                    <a:pt x="917" y="1833"/>
                  </a:lnTo>
                  <a:lnTo>
                    <a:pt x="1394" y="2310"/>
                  </a:lnTo>
                  <a:lnTo>
                    <a:pt x="1834" y="2310"/>
                  </a:lnTo>
                  <a:lnTo>
                    <a:pt x="1834" y="2750"/>
                  </a:lnTo>
                  <a:lnTo>
                    <a:pt x="1834" y="3226"/>
                  </a:lnTo>
                  <a:lnTo>
                    <a:pt x="1834" y="3666"/>
                  </a:lnTo>
                  <a:lnTo>
                    <a:pt x="1394" y="4143"/>
                  </a:lnTo>
                  <a:lnTo>
                    <a:pt x="1394" y="4583"/>
                  </a:lnTo>
                  <a:lnTo>
                    <a:pt x="917" y="4583"/>
                  </a:lnTo>
                  <a:lnTo>
                    <a:pt x="917" y="5059"/>
                  </a:lnTo>
                  <a:lnTo>
                    <a:pt x="917" y="5976"/>
                  </a:lnTo>
                  <a:lnTo>
                    <a:pt x="917" y="6416"/>
                  </a:lnTo>
                  <a:lnTo>
                    <a:pt x="477" y="6416"/>
                  </a:lnTo>
                  <a:lnTo>
                    <a:pt x="477" y="6892"/>
                  </a:lnTo>
                  <a:lnTo>
                    <a:pt x="1" y="7332"/>
                  </a:lnTo>
                  <a:lnTo>
                    <a:pt x="477" y="7809"/>
                  </a:lnTo>
                  <a:lnTo>
                    <a:pt x="1834" y="7809"/>
                  </a:lnTo>
                  <a:lnTo>
                    <a:pt x="2310" y="7332"/>
                  </a:lnTo>
                  <a:lnTo>
                    <a:pt x="2310" y="7809"/>
                  </a:lnTo>
                  <a:lnTo>
                    <a:pt x="2310" y="8249"/>
                  </a:lnTo>
                  <a:lnTo>
                    <a:pt x="1834" y="8249"/>
                  </a:lnTo>
                  <a:lnTo>
                    <a:pt x="917" y="9642"/>
                  </a:lnTo>
                  <a:lnTo>
                    <a:pt x="1834" y="10082"/>
                  </a:lnTo>
                  <a:lnTo>
                    <a:pt x="2310" y="9165"/>
                  </a:lnTo>
                  <a:lnTo>
                    <a:pt x="3667" y="8725"/>
                  </a:lnTo>
                  <a:lnTo>
                    <a:pt x="4143" y="8249"/>
                  </a:lnTo>
                  <a:lnTo>
                    <a:pt x="5060" y="7809"/>
                  </a:lnTo>
                  <a:lnTo>
                    <a:pt x="5060" y="7332"/>
                  </a:lnTo>
                  <a:lnTo>
                    <a:pt x="5500" y="6892"/>
                  </a:lnTo>
                  <a:lnTo>
                    <a:pt x="6416" y="5976"/>
                  </a:lnTo>
                  <a:lnTo>
                    <a:pt x="6893" y="5499"/>
                  </a:lnTo>
                  <a:lnTo>
                    <a:pt x="7333" y="5059"/>
                  </a:lnTo>
                  <a:lnTo>
                    <a:pt x="8249" y="4583"/>
                  </a:lnTo>
                  <a:lnTo>
                    <a:pt x="9642" y="4583"/>
                  </a:lnTo>
                  <a:lnTo>
                    <a:pt x="10559" y="4143"/>
                  </a:lnTo>
                  <a:lnTo>
                    <a:pt x="10999" y="4143"/>
                  </a:lnTo>
                  <a:lnTo>
                    <a:pt x="11475" y="3666"/>
                  </a:lnTo>
                  <a:lnTo>
                    <a:pt x="11475" y="2750"/>
                  </a:lnTo>
                  <a:lnTo>
                    <a:pt x="10999" y="2750"/>
                  </a:lnTo>
                  <a:lnTo>
                    <a:pt x="10082" y="2310"/>
                  </a:lnTo>
                  <a:lnTo>
                    <a:pt x="9642" y="2310"/>
                  </a:lnTo>
                  <a:lnTo>
                    <a:pt x="8249" y="1393"/>
                  </a:lnTo>
                  <a:lnTo>
                    <a:pt x="7333" y="1393"/>
                  </a:lnTo>
                  <a:lnTo>
                    <a:pt x="7333" y="917"/>
                  </a:lnTo>
                  <a:lnTo>
                    <a:pt x="7333" y="477"/>
                  </a:lnTo>
                  <a:lnTo>
                    <a:pt x="6893" y="0"/>
                  </a:lnTo>
                  <a:lnTo>
                    <a:pt x="5500" y="477"/>
                  </a:lnTo>
                  <a:lnTo>
                    <a:pt x="4143" y="477"/>
                  </a:lnTo>
                  <a:lnTo>
                    <a:pt x="4143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16" name="Google Shape;1316;p58"/>
            <p:cNvSpPr/>
            <p:nvPr/>
          </p:nvSpPr>
          <p:spPr>
            <a:xfrm>
              <a:off x="4067050" y="4637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17" name="Google Shape;1317;p58"/>
            <p:cNvSpPr/>
            <p:nvPr/>
          </p:nvSpPr>
          <p:spPr>
            <a:xfrm>
              <a:off x="3769200" y="4545700"/>
              <a:ext cx="664475" cy="745125"/>
            </a:xfrm>
            <a:custGeom>
              <a:avLst/>
              <a:gdLst/>
              <a:ahLst/>
              <a:cxnLst/>
              <a:rect l="l" t="t" r="r" b="b"/>
              <a:pathLst>
                <a:path w="26579" h="29805" extrusionOk="0">
                  <a:moveTo>
                    <a:pt x="24746" y="0"/>
                  </a:moveTo>
                  <a:lnTo>
                    <a:pt x="23829" y="477"/>
                  </a:lnTo>
                  <a:lnTo>
                    <a:pt x="23829" y="917"/>
                  </a:lnTo>
                  <a:lnTo>
                    <a:pt x="24306" y="1393"/>
                  </a:lnTo>
                  <a:lnTo>
                    <a:pt x="24306" y="1833"/>
                  </a:lnTo>
                  <a:lnTo>
                    <a:pt x="22473" y="1833"/>
                  </a:lnTo>
                  <a:lnTo>
                    <a:pt x="21996" y="2310"/>
                  </a:lnTo>
                  <a:lnTo>
                    <a:pt x="20640" y="2310"/>
                  </a:lnTo>
                  <a:lnTo>
                    <a:pt x="20163" y="2750"/>
                  </a:lnTo>
                  <a:lnTo>
                    <a:pt x="18807" y="2750"/>
                  </a:lnTo>
                  <a:lnTo>
                    <a:pt x="18330" y="1833"/>
                  </a:lnTo>
                  <a:lnTo>
                    <a:pt x="17890" y="2310"/>
                  </a:lnTo>
                  <a:lnTo>
                    <a:pt x="16974" y="2310"/>
                  </a:lnTo>
                  <a:lnTo>
                    <a:pt x="16057" y="2750"/>
                  </a:lnTo>
                  <a:lnTo>
                    <a:pt x="15581" y="2750"/>
                  </a:lnTo>
                  <a:lnTo>
                    <a:pt x="16057" y="3226"/>
                  </a:lnTo>
                  <a:lnTo>
                    <a:pt x="15141" y="3666"/>
                  </a:lnTo>
                  <a:lnTo>
                    <a:pt x="14664" y="3226"/>
                  </a:lnTo>
                  <a:lnTo>
                    <a:pt x="13748" y="3666"/>
                  </a:lnTo>
                  <a:lnTo>
                    <a:pt x="11915" y="3666"/>
                  </a:lnTo>
                  <a:lnTo>
                    <a:pt x="10998" y="4143"/>
                  </a:lnTo>
                  <a:lnTo>
                    <a:pt x="10558" y="4583"/>
                  </a:lnTo>
                  <a:lnTo>
                    <a:pt x="10082" y="5499"/>
                  </a:lnTo>
                  <a:lnTo>
                    <a:pt x="8725" y="5499"/>
                  </a:lnTo>
                  <a:lnTo>
                    <a:pt x="8249" y="5059"/>
                  </a:lnTo>
                  <a:lnTo>
                    <a:pt x="7809" y="5499"/>
                  </a:lnTo>
                  <a:lnTo>
                    <a:pt x="7809" y="5976"/>
                  </a:lnTo>
                  <a:lnTo>
                    <a:pt x="6416" y="5976"/>
                  </a:lnTo>
                  <a:lnTo>
                    <a:pt x="5499" y="6416"/>
                  </a:lnTo>
                  <a:lnTo>
                    <a:pt x="5059" y="6416"/>
                  </a:lnTo>
                  <a:lnTo>
                    <a:pt x="4143" y="6892"/>
                  </a:lnTo>
                  <a:lnTo>
                    <a:pt x="4143" y="6416"/>
                  </a:lnTo>
                  <a:lnTo>
                    <a:pt x="3666" y="6416"/>
                  </a:lnTo>
                  <a:lnTo>
                    <a:pt x="3666" y="6892"/>
                  </a:lnTo>
                  <a:lnTo>
                    <a:pt x="3226" y="6892"/>
                  </a:lnTo>
                  <a:lnTo>
                    <a:pt x="2750" y="7332"/>
                  </a:lnTo>
                  <a:lnTo>
                    <a:pt x="3226" y="7809"/>
                  </a:lnTo>
                  <a:lnTo>
                    <a:pt x="3666" y="8249"/>
                  </a:lnTo>
                  <a:lnTo>
                    <a:pt x="3666" y="8725"/>
                  </a:lnTo>
                  <a:lnTo>
                    <a:pt x="3666" y="9165"/>
                  </a:lnTo>
                  <a:lnTo>
                    <a:pt x="3226" y="9642"/>
                  </a:lnTo>
                  <a:lnTo>
                    <a:pt x="2750" y="10558"/>
                  </a:lnTo>
                  <a:lnTo>
                    <a:pt x="2310" y="10998"/>
                  </a:lnTo>
                  <a:lnTo>
                    <a:pt x="1833" y="10998"/>
                  </a:lnTo>
                  <a:lnTo>
                    <a:pt x="2750" y="11475"/>
                  </a:lnTo>
                  <a:lnTo>
                    <a:pt x="1833" y="12391"/>
                  </a:lnTo>
                  <a:lnTo>
                    <a:pt x="917" y="12391"/>
                  </a:lnTo>
                  <a:lnTo>
                    <a:pt x="477" y="12831"/>
                  </a:lnTo>
                  <a:lnTo>
                    <a:pt x="917" y="13308"/>
                  </a:lnTo>
                  <a:lnTo>
                    <a:pt x="917" y="13748"/>
                  </a:lnTo>
                  <a:lnTo>
                    <a:pt x="0" y="13748"/>
                  </a:lnTo>
                  <a:lnTo>
                    <a:pt x="917" y="14664"/>
                  </a:lnTo>
                  <a:lnTo>
                    <a:pt x="1393" y="15141"/>
                  </a:lnTo>
                  <a:lnTo>
                    <a:pt x="2310" y="15141"/>
                  </a:lnTo>
                  <a:lnTo>
                    <a:pt x="2310" y="15581"/>
                  </a:lnTo>
                  <a:lnTo>
                    <a:pt x="2310" y="16497"/>
                  </a:lnTo>
                  <a:lnTo>
                    <a:pt x="2750" y="16974"/>
                  </a:lnTo>
                  <a:lnTo>
                    <a:pt x="3226" y="16497"/>
                  </a:lnTo>
                  <a:lnTo>
                    <a:pt x="5059" y="16497"/>
                  </a:lnTo>
                  <a:lnTo>
                    <a:pt x="5059" y="16974"/>
                  </a:lnTo>
                  <a:lnTo>
                    <a:pt x="5059" y="17414"/>
                  </a:lnTo>
                  <a:lnTo>
                    <a:pt x="3226" y="17414"/>
                  </a:lnTo>
                  <a:lnTo>
                    <a:pt x="2750" y="17890"/>
                  </a:lnTo>
                  <a:lnTo>
                    <a:pt x="3226" y="18330"/>
                  </a:lnTo>
                  <a:lnTo>
                    <a:pt x="3666" y="18807"/>
                  </a:lnTo>
                  <a:lnTo>
                    <a:pt x="3666" y="19723"/>
                  </a:lnTo>
                  <a:lnTo>
                    <a:pt x="4143" y="19247"/>
                  </a:lnTo>
                  <a:lnTo>
                    <a:pt x="5059" y="19723"/>
                  </a:lnTo>
                  <a:lnTo>
                    <a:pt x="5499" y="19247"/>
                  </a:lnTo>
                  <a:lnTo>
                    <a:pt x="6416" y="19247"/>
                  </a:lnTo>
                  <a:lnTo>
                    <a:pt x="6416" y="19723"/>
                  </a:lnTo>
                  <a:lnTo>
                    <a:pt x="7332" y="19247"/>
                  </a:lnTo>
                  <a:lnTo>
                    <a:pt x="9642" y="19247"/>
                  </a:lnTo>
                  <a:lnTo>
                    <a:pt x="10082" y="19723"/>
                  </a:lnTo>
                  <a:lnTo>
                    <a:pt x="10558" y="19723"/>
                  </a:lnTo>
                  <a:lnTo>
                    <a:pt x="10558" y="19247"/>
                  </a:lnTo>
                  <a:lnTo>
                    <a:pt x="11475" y="19247"/>
                  </a:lnTo>
                  <a:lnTo>
                    <a:pt x="11915" y="19723"/>
                  </a:lnTo>
                  <a:lnTo>
                    <a:pt x="12391" y="20163"/>
                  </a:lnTo>
                  <a:lnTo>
                    <a:pt x="13308" y="20640"/>
                  </a:lnTo>
                  <a:lnTo>
                    <a:pt x="12831" y="21080"/>
                  </a:lnTo>
                  <a:lnTo>
                    <a:pt x="12391" y="21080"/>
                  </a:lnTo>
                  <a:lnTo>
                    <a:pt x="11915" y="21996"/>
                  </a:lnTo>
                  <a:lnTo>
                    <a:pt x="11475" y="21556"/>
                  </a:lnTo>
                  <a:lnTo>
                    <a:pt x="11475" y="20640"/>
                  </a:lnTo>
                  <a:lnTo>
                    <a:pt x="10998" y="20640"/>
                  </a:lnTo>
                  <a:lnTo>
                    <a:pt x="10082" y="21080"/>
                  </a:lnTo>
                  <a:lnTo>
                    <a:pt x="10082" y="20640"/>
                  </a:lnTo>
                  <a:lnTo>
                    <a:pt x="8249" y="20640"/>
                  </a:lnTo>
                  <a:lnTo>
                    <a:pt x="7809" y="21080"/>
                  </a:lnTo>
                  <a:lnTo>
                    <a:pt x="5499" y="21080"/>
                  </a:lnTo>
                  <a:lnTo>
                    <a:pt x="5059" y="21996"/>
                  </a:lnTo>
                  <a:lnTo>
                    <a:pt x="5059" y="22473"/>
                  </a:lnTo>
                  <a:lnTo>
                    <a:pt x="5976" y="23389"/>
                  </a:lnTo>
                  <a:lnTo>
                    <a:pt x="6416" y="23389"/>
                  </a:lnTo>
                  <a:lnTo>
                    <a:pt x="6892" y="23829"/>
                  </a:lnTo>
                  <a:lnTo>
                    <a:pt x="7332" y="24306"/>
                  </a:lnTo>
                  <a:lnTo>
                    <a:pt x="7332" y="24746"/>
                  </a:lnTo>
                  <a:lnTo>
                    <a:pt x="7332" y="25662"/>
                  </a:lnTo>
                  <a:lnTo>
                    <a:pt x="6892" y="26139"/>
                  </a:lnTo>
                  <a:lnTo>
                    <a:pt x="7332" y="26579"/>
                  </a:lnTo>
                  <a:lnTo>
                    <a:pt x="7332" y="27055"/>
                  </a:lnTo>
                  <a:lnTo>
                    <a:pt x="7332" y="27495"/>
                  </a:lnTo>
                  <a:lnTo>
                    <a:pt x="8249" y="28412"/>
                  </a:lnTo>
                  <a:lnTo>
                    <a:pt x="9165" y="28412"/>
                  </a:lnTo>
                  <a:lnTo>
                    <a:pt x="9642" y="27972"/>
                  </a:lnTo>
                  <a:lnTo>
                    <a:pt x="9165" y="27495"/>
                  </a:lnTo>
                  <a:lnTo>
                    <a:pt x="9165" y="27055"/>
                  </a:lnTo>
                  <a:lnTo>
                    <a:pt x="9642" y="26579"/>
                  </a:lnTo>
                  <a:lnTo>
                    <a:pt x="10082" y="27055"/>
                  </a:lnTo>
                  <a:lnTo>
                    <a:pt x="10082" y="27495"/>
                  </a:lnTo>
                  <a:lnTo>
                    <a:pt x="10082" y="27972"/>
                  </a:lnTo>
                  <a:lnTo>
                    <a:pt x="10082" y="28412"/>
                  </a:lnTo>
                  <a:lnTo>
                    <a:pt x="10558" y="28888"/>
                  </a:lnTo>
                  <a:lnTo>
                    <a:pt x="10998" y="28888"/>
                  </a:lnTo>
                  <a:lnTo>
                    <a:pt x="11475" y="29805"/>
                  </a:lnTo>
                  <a:lnTo>
                    <a:pt x="12391" y="29805"/>
                  </a:lnTo>
                  <a:lnTo>
                    <a:pt x="11915" y="28888"/>
                  </a:lnTo>
                  <a:lnTo>
                    <a:pt x="11915" y="28412"/>
                  </a:lnTo>
                  <a:lnTo>
                    <a:pt x="11915" y="27972"/>
                  </a:lnTo>
                  <a:lnTo>
                    <a:pt x="12391" y="27055"/>
                  </a:lnTo>
                  <a:lnTo>
                    <a:pt x="12391" y="28412"/>
                  </a:lnTo>
                  <a:lnTo>
                    <a:pt x="12831" y="27972"/>
                  </a:lnTo>
                  <a:lnTo>
                    <a:pt x="13308" y="29328"/>
                  </a:lnTo>
                  <a:lnTo>
                    <a:pt x="13748" y="28888"/>
                  </a:lnTo>
                  <a:lnTo>
                    <a:pt x="15581" y="28888"/>
                  </a:lnTo>
                  <a:lnTo>
                    <a:pt x="15581" y="28412"/>
                  </a:lnTo>
                  <a:lnTo>
                    <a:pt x="14664" y="27972"/>
                  </a:lnTo>
                  <a:lnTo>
                    <a:pt x="14664" y="27495"/>
                  </a:lnTo>
                  <a:lnTo>
                    <a:pt x="13748" y="27055"/>
                  </a:lnTo>
                  <a:lnTo>
                    <a:pt x="13748" y="26139"/>
                  </a:lnTo>
                  <a:lnTo>
                    <a:pt x="13308" y="26139"/>
                  </a:lnTo>
                  <a:lnTo>
                    <a:pt x="12831" y="25222"/>
                  </a:lnTo>
                  <a:lnTo>
                    <a:pt x="12391" y="24746"/>
                  </a:lnTo>
                  <a:lnTo>
                    <a:pt x="12391" y="23829"/>
                  </a:lnTo>
                  <a:lnTo>
                    <a:pt x="12831" y="23829"/>
                  </a:lnTo>
                  <a:lnTo>
                    <a:pt x="13308" y="24306"/>
                  </a:lnTo>
                  <a:lnTo>
                    <a:pt x="13308" y="24746"/>
                  </a:lnTo>
                  <a:lnTo>
                    <a:pt x="13748" y="25222"/>
                  </a:lnTo>
                  <a:lnTo>
                    <a:pt x="14224" y="25222"/>
                  </a:lnTo>
                  <a:lnTo>
                    <a:pt x="15141" y="24746"/>
                  </a:lnTo>
                  <a:lnTo>
                    <a:pt x="16057" y="23829"/>
                  </a:lnTo>
                  <a:lnTo>
                    <a:pt x="16057" y="22913"/>
                  </a:lnTo>
                  <a:lnTo>
                    <a:pt x="15141" y="23389"/>
                  </a:lnTo>
                  <a:lnTo>
                    <a:pt x="14664" y="23829"/>
                  </a:lnTo>
                  <a:lnTo>
                    <a:pt x="14224" y="22913"/>
                  </a:lnTo>
                  <a:lnTo>
                    <a:pt x="14224" y="22473"/>
                  </a:lnTo>
                  <a:lnTo>
                    <a:pt x="14664" y="21996"/>
                  </a:lnTo>
                  <a:lnTo>
                    <a:pt x="15581" y="21080"/>
                  </a:lnTo>
                  <a:lnTo>
                    <a:pt x="16057" y="21080"/>
                  </a:lnTo>
                  <a:lnTo>
                    <a:pt x="16497" y="21996"/>
                  </a:lnTo>
                  <a:lnTo>
                    <a:pt x="17414" y="22473"/>
                  </a:lnTo>
                  <a:lnTo>
                    <a:pt x="17414" y="21996"/>
                  </a:lnTo>
                  <a:lnTo>
                    <a:pt x="17414" y="21556"/>
                  </a:lnTo>
                  <a:lnTo>
                    <a:pt x="17414" y="20640"/>
                  </a:lnTo>
                  <a:lnTo>
                    <a:pt x="17414" y="19247"/>
                  </a:lnTo>
                  <a:lnTo>
                    <a:pt x="16057" y="19247"/>
                  </a:lnTo>
                  <a:lnTo>
                    <a:pt x="15141" y="18330"/>
                  </a:lnTo>
                  <a:lnTo>
                    <a:pt x="14664" y="18330"/>
                  </a:lnTo>
                  <a:lnTo>
                    <a:pt x="13748" y="17890"/>
                  </a:lnTo>
                  <a:lnTo>
                    <a:pt x="12831" y="17414"/>
                  </a:lnTo>
                  <a:lnTo>
                    <a:pt x="11915" y="17414"/>
                  </a:lnTo>
                  <a:lnTo>
                    <a:pt x="11475" y="16974"/>
                  </a:lnTo>
                  <a:lnTo>
                    <a:pt x="11475" y="16497"/>
                  </a:lnTo>
                  <a:lnTo>
                    <a:pt x="11915" y="16057"/>
                  </a:lnTo>
                  <a:lnTo>
                    <a:pt x="11915" y="15581"/>
                  </a:lnTo>
                  <a:lnTo>
                    <a:pt x="11475" y="15581"/>
                  </a:lnTo>
                  <a:lnTo>
                    <a:pt x="10998" y="14664"/>
                  </a:lnTo>
                  <a:lnTo>
                    <a:pt x="11475" y="13748"/>
                  </a:lnTo>
                  <a:lnTo>
                    <a:pt x="12831" y="13748"/>
                  </a:lnTo>
                  <a:lnTo>
                    <a:pt x="13748" y="14224"/>
                  </a:lnTo>
                  <a:lnTo>
                    <a:pt x="13748" y="14664"/>
                  </a:lnTo>
                  <a:lnTo>
                    <a:pt x="13748" y="15141"/>
                  </a:lnTo>
                  <a:lnTo>
                    <a:pt x="14224" y="15141"/>
                  </a:lnTo>
                  <a:lnTo>
                    <a:pt x="14664" y="14224"/>
                  </a:lnTo>
                  <a:lnTo>
                    <a:pt x="14224" y="14224"/>
                  </a:lnTo>
                  <a:lnTo>
                    <a:pt x="12391" y="12831"/>
                  </a:lnTo>
                  <a:lnTo>
                    <a:pt x="11915" y="11915"/>
                  </a:lnTo>
                  <a:lnTo>
                    <a:pt x="10998" y="11475"/>
                  </a:lnTo>
                  <a:lnTo>
                    <a:pt x="10558" y="10998"/>
                  </a:lnTo>
                  <a:lnTo>
                    <a:pt x="10082" y="10082"/>
                  </a:lnTo>
                  <a:lnTo>
                    <a:pt x="10082" y="9642"/>
                  </a:lnTo>
                  <a:lnTo>
                    <a:pt x="10082" y="9165"/>
                  </a:lnTo>
                  <a:lnTo>
                    <a:pt x="9642" y="8725"/>
                  </a:lnTo>
                  <a:lnTo>
                    <a:pt x="10082" y="8249"/>
                  </a:lnTo>
                  <a:lnTo>
                    <a:pt x="10998" y="7809"/>
                  </a:lnTo>
                  <a:lnTo>
                    <a:pt x="11475" y="7332"/>
                  </a:lnTo>
                  <a:lnTo>
                    <a:pt x="11475" y="8725"/>
                  </a:lnTo>
                  <a:lnTo>
                    <a:pt x="12391" y="9165"/>
                  </a:lnTo>
                  <a:lnTo>
                    <a:pt x="12831" y="10082"/>
                  </a:lnTo>
                  <a:lnTo>
                    <a:pt x="13308" y="10998"/>
                  </a:lnTo>
                  <a:lnTo>
                    <a:pt x="14224" y="11475"/>
                  </a:lnTo>
                  <a:lnTo>
                    <a:pt x="15141" y="11915"/>
                  </a:lnTo>
                  <a:lnTo>
                    <a:pt x="15141" y="11475"/>
                  </a:lnTo>
                  <a:lnTo>
                    <a:pt x="14224" y="10998"/>
                  </a:lnTo>
                  <a:lnTo>
                    <a:pt x="13748" y="10558"/>
                  </a:lnTo>
                  <a:lnTo>
                    <a:pt x="13748" y="10082"/>
                  </a:lnTo>
                  <a:lnTo>
                    <a:pt x="13748" y="9165"/>
                  </a:lnTo>
                  <a:lnTo>
                    <a:pt x="14224" y="10082"/>
                  </a:lnTo>
                  <a:lnTo>
                    <a:pt x="14664" y="10082"/>
                  </a:lnTo>
                  <a:lnTo>
                    <a:pt x="15141" y="10558"/>
                  </a:lnTo>
                  <a:lnTo>
                    <a:pt x="16974" y="10998"/>
                  </a:lnTo>
                  <a:lnTo>
                    <a:pt x="16974" y="10558"/>
                  </a:lnTo>
                  <a:lnTo>
                    <a:pt x="16057" y="10558"/>
                  </a:lnTo>
                  <a:lnTo>
                    <a:pt x="15581" y="9642"/>
                  </a:lnTo>
                  <a:lnTo>
                    <a:pt x="15141" y="9165"/>
                  </a:lnTo>
                  <a:lnTo>
                    <a:pt x="16057" y="9165"/>
                  </a:lnTo>
                  <a:lnTo>
                    <a:pt x="16057" y="10082"/>
                  </a:lnTo>
                  <a:lnTo>
                    <a:pt x="17414" y="10082"/>
                  </a:lnTo>
                  <a:lnTo>
                    <a:pt x="18330" y="9642"/>
                  </a:lnTo>
                  <a:lnTo>
                    <a:pt x="18807" y="9165"/>
                  </a:lnTo>
                  <a:lnTo>
                    <a:pt x="18330" y="9165"/>
                  </a:lnTo>
                  <a:lnTo>
                    <a:pt x="16974" y="8725"/>
                  </a:lnTo>
                  <a:lnTo>
                    <a:pt x="16057" y="8249"/>
                  </a:lnTo>
                  <a:lnTo>
                    <a:pt x="15581" y="7809"/>
                  </a:lnTo>
                  <a:lnTo>
                    <a:pt x="15141" y="7332"/>
                  </a:lnTo>
                  <a:lnTo>
                    <a:pt x="15141" y="6892"/>
                  </a:lnTo>
                  <a:lnTo>
                    <a:pt x="16974" y="6892"/>
                  </a:lnTo>
                  <a:lnTo>
                    <a:pt x="17414" y="6416"/>
                  </a:lnTo>
                  <a:lnTo>
                    <a:pt x="17414" y="5976"/>
                  </a:lnTo>
                  <a:lnTo>
                    <a:pt x="17414" y="5499"/>
                  </a:lnTo>
                  <a:lnTo>
                    <a:pt x="17890" y="5059"/>
                  </a:lnTo>
                  <a:lnTo>
                    <a:pt x="18330" y="5499"/>
                  </a:lnTo>
                  <a:lnTo>
                    <a:pt x="18807" y="5976"/>
                  </a:lnTo>
                  <a:lnTo>
                    <a:pt x="19723" y="5976"/>
                  </a:lnTo>
                  <a:lnTo>
                    <a:pt x="20163" y="5499"/>
                  </a:lnTo>
                  <a:lnTo>
                    <a:pt x="19723" y="5059"/>
                  </a:lnTo>
                  <a:lnTo>
                    <a:pt x="21080" y="5059"/>
                  </a:lnTo>
                  <a:lnTo>
                    <a:pt x="22473" y="5499"/>
                  </a:lnTo>
                  <a:lnTo>
                    <a:pt x="23829" y="5059"/>
                  </a:lnTo>
                  <a:lnTo>
                    <a:pt x="24306" y="5499"/>
                  </a:lnTo>
                  <a:lnTo>
                    <a:pt x="24746" y="5499"/>
                  </a:lnTo>
                  <a:lnTo>
                    <a:pt x="25222" y="5059"/>
                  </a:lnTo>
                  <a:lnTo>
                    <a:pt x="25222" y="4583"/>
                  </a:lnTo>
                  <a:lnTo>
                    <a:pt x="25662" y="4583"/>
                  </a:lnTo>
                  <a:lnTo>
                    <a:pt x="25662" y="4143"/>
                  </a:lnTo>
                  <a:lnTo>
                    <a:pt x="25662" y="3226"/>
                  </a:lnTo>
                  <a:lnTo>
                    <a:pt x="25662" y="2750"/>
                  </a:lnTo>
                  <a:lnTo>
                    <a:pt x="26139" y="2750"/>
                  </a:lnTo>
                  <a:lnTo>
                    <a:pt x="26139" y="2310"/>
                  </a:lnTo>
                  <a:lnTo>
                    <a:pt x="26579" y="1833"/>
                  </a:lnTo>
                  <a:lnTo>
                    <a:pt x="26579" y="1393"/>
                  </a:lnTo>
                  <a:lnTo>
                    <a:pt x="26579" y="917"/>
                  </a:lnTo>
                  <a:lnTo>
                    <a:pt x="26579" y="477"/>
                  </a:lnTo>
                  <a:lnTo>
                    <a:pt x="26139" y="477"/>
                  </a:lnTo>
                  <a:lnTo>
                    <a:pt x="25662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18" name="Google Shape;1318;p58"/>
            <p:cNvSpPr/>
            <p:nvPr/>
          </p:nvSpPr>
          <p:spPr>
            <a:xfrm>
              <a:off x="3689450" y="4522775"/>
              <a:ext cx="171425" cy="366625"/>
            </a:xfrm>
            <a:custGeom>
              <a:avLst/>
              <a:gdLst/>
              <a:ahLst/>
              <a:cxnLst/>
              <a:rect l="l" t="t" r="r" b="b"/>
              <a:pathLst>
                <a:path w="6857" h="14665" extrusionOk="0">
                  <a:moveTo>
                    <a:pt x="1834" y="1"/>
                  </a:moveTo>
                  <a:lnTo>
                    <a:pt x="917" y="477"/>
                  </a:lnTo>
                  <a:lnTo>
                    <a:pt x="441" y="917"/>
                  </a:lnTo>
                  <a:lnTo>
                    <a:pt x="1" y="1394"/>
                  </a:lnTo>
                  <a:lnTo>
                    <a:pt x="1" y="1834"/>
                  </a:lnTo>
                  <a:lnTo>
                    <a:pt x="1" y="2310"/>
                  </a:lnTo>
                  <a:lnTo>
                    <a:pt x="1" y="2750"/>
                  </a:lnTo>
                  <a:lnTo>
                    <a:pt x="1" y="3667"/>
                  </a:lnTo>
                  <a:lnTo>
                    <a:pt x="917" y="4143"/>
                  </a:lnTo>
                  <a:lnTo>
                    <a:pt x="917" y="4583"/>
                  </a:lnTo>
                  <a:lnTo>
                    <a:pt x="917" y="5060"/>
                  </a:lnTo>
                  <a:lnTo>
                    <a:pt x="441" y="5060"/>
                  </a:lnTo>
                  <a:lnTo>
                    <a:pt x="441" y="5500"/>
                  </a:lnTo>
                  <a:lnTo>
                    <a:pt x="441" y="5976"/>
                  </a:lnTo>
                  <a:lnTo>
                    <a:pt x="441" y="6416"/>
                  </a:lnTo>
                  <a:lnTo>
                    <a:pt x="441" y="6893"/>
                  </a:lnTo>
                  <a:lnTo>
                    <a:pt x="441" y="7333"/>
                  </a:lnTo>
                  <a:lnTo>
                    <a:pt x="441" y="8726"/>
                  </a:lnTo>
                  <a:lnTo>
                    <a:pt x="1" y="9166"/>
                  </a:lnTo>
                  <a:lnTo>
                    <a:pt x="1" y="9642"/>
                  </a:lnTo>
                  <a:lnTo>
                    <a:pt x="1" y="10082"/>
                  </a:lnTo>
                  <a:lnTo>
                    <a:pt x="441" y="10559"/>
                  </a:lnTo>
                  <a:lnTo>
                    <a:pt x="1" y="10999"/>
                  </a:lnTo>
                  <a:lnTo>
                    <a:pt x="441" y="11475"/>
                  </a:lnTo>
                  <a:lnTo>
                    <a:pt x="917" y="11475"/>
                  </a:lnTo>
                  <a:lnTo>
                    <a:pt x="917" y="11915"/>
                  </a:lnTo>
                  <a:lnTo>
                    <a:pt x="441" y="11915"/>
                  </a:lnTo>
                  <a:lnTo>
                    <a:pt x="441" y="12832"/>
                  </a:lnTo>
                  <a:lnTo>
                    <a:pt x="1357" y="12832"/>
                  </a:lnTo>
                  <a:lnTo>
                    <a:pt x="1834" y="13308"/>
                  </a:lnTo>
                  <a:lnTo>
                    <a:pt x="2750" y="13308"/>
                  </a:lnTo>
                  <a:lnTo>
                    <a:pt x="2750" y="13748"/>
                  </a:lnTo>
                  <a:lnTo>
                    <a:pt x="3667" y="14665"/>
                  </a:lnTo>
                  <a:lnTo>
                    <a:pt x="4107" y="14665"/>
                  </a:lnTo>
                  <a:lnTo>
                    <a:pt x="4107" y="14225"/>
                  </a:lnTo>
                  <a:lnTo>
                    <a:pt x="3667" y="13748"/>
                  </a:lnTo>
                  <a:lnTo>
                    <a:pt x="4107" y="13308"/>
                  </a:lnTo>
                  <a:lnTo>
                    <a:pt x="5023" y="13308"/>
                  </a:lnTo>
                  <a:lnTo>
                    <a:pt x="5940" y="12392"/>
                  </a:lnTo>
                  <a:lnTo>
                    <a:pt x="5023" y="11915"/>
                  </a:lnTo>
                  <a:lnTo>
                    <a:pt x="5500" y="11915"/>
                  </a:lnTo>
                  <a:lnTo>
                    <a:pt x="5940" y="11475"/>
                  </a:lnTo>
                  <a:lnTo>
                    <a:pt x="6416" y="10559"/>
                  </a:lnTo>
                  <a:lnTo>
                    <a:pt x="6856" y="10082"/>
                  </a:lnTo>
                  <a:lnTo>
                    <a:pt x="6856" y="9642"/>
                  </a:lnTo>
                  <a:lnTo>
                    <a:pt x="6856" y="9166"/>
                  </a:lnTo>
                  <a:lnTo>
                    <a:pt x="6416" y="8726"/>
                  </a:lnTo>
                  <a:lnTo>
                    <a:pt x="5940" y="8249"/>
                  </a:lnTo>
                  <a:lnTo>
                    <a:pt x="5500" y="7809"/>
                  </a:lnTo>
                  <a:lnTo>
                    <a:pt x="5500" y="6893"/>
                  </a:lnTo>
                  <a:lnTo>
                    <a:pt x="5023" y="6893"/>
                  </a:lnTo>
                  <a:lnTo>
                    <a:pt x="4583" y="5976"/>
                  </a:lnTo>
                  <a:lnTo>
                    <a:pt x="4583" y="5500"/>
                  </a:lnTo>
                  <a:lnTo>
                    <a:pt x="4107" y="5060"/>
                  </a:lnTo>
                  <a:lnTo>
                    <a:pt x="4107" y="3667"/>
                  </a:lnTo>
                  <a:lnTo>
                    <a:pt x="4107" y="3227"/>
                  </a:lnTo>
                  <a:lnTo>
                    <a:pt x="4583" y="2750"/>
                  </a:lnTo>
                  <a:lnTo>
                    <a:pt x="4583" y="2310"/>
                  </a:lnTo>
                  <a:lnTo>
                    <a:pt x="4107" y="1394"/>
                  </a:lnTo>
                  <a:lnTo>
                    <a:pt x="4107" y="917"/>
                  </a:lnTo>
                  <a:lnTo>
                    <a:pt x="2750" y="917"/>
                  </a:lnTo>
                  <a:lnTo>
                    <a:pt x="2274" y="477"/>
                  </a:lnTo>
                  <a:lnTo>
                    <a:pt x="1834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19" name="Google Shape;1319;p58"/>
            <p:cNvSpPr/>
            <p:nvPr/>
          </p:nvSpPr>
          <p:spPr>
            <a:xfrm>
              <a:off x="3070825" y="3984800"/>
              <a:ext cx="996250" cy="744225"/>
            </a:xfrm>
            <a:custGeom>
              <a:avLst/>
              <a:gdLst/>
              <a:ahLst/>
              <a:cxnLst/>
              <a:rect l="l" t="t" r="r" b="b"/>
              <a:pathLst>
                <a:path w="39850" h="29769" extrusionOk="0">
                  <a:moveTo>
                    <a:pt x="10522" y="0"/>
                  </a:moveTo>
                  <a:lnTo>
                    <a:pt x="9605" y="440"/>
                  </a:lnTo>
                  <a:lnTo>
                    <a:pt x="8689" y="440"/>
                  </a:lnTo>
                  <a:lnTo>
                    <a:pt x="8249" y="917"/>
                  </a:lnTo>
                  <a:lnTo>
                    <a:pt x="5939" y="917"/>
                  </a:lnTo>
                  <a:lnTo>
                    <a:pt x="5499" y="1833"/>
                  </a:lnTo>
                  <a:lnTo>
                    <a:pt x="4106" y="1833"/>
                  </a:lnTo>
                  <a:lnTo>
                    <a:pt x="4106" y="2273"/>
                  </a:lnTo>
                  <a:lnTo>
                    <a:pt x="3666" y="1833"/>
                  </a:lnTo>
                  <a:lnTo>
                    <a:pt x="3190" y="2273"/>
                  </a:lnTo>
                  <a:lnTo>
                    <a:pt x="2273" y="2273"/>
                  </a:lnTo>
                  <a:lnTo>
                    <a:pt x="1833" y="1357"/>
                  </a:lnTo>
                  <a:lnTo>
                    <a:pt x="1356" y="1357"/>
                  </a:lnTo>
                  <a:lnTo>
                    <a:pt x="440" y="1833"/>
                  </a:lnTo>
                  <a:lnTo>
                    <a:pt x="440" y="2273"/>
                  </a:lnTo>
                  <a:lnTo>
                    <a:pt x="440" y="2750"/>
                  </a:lnTo>
                  <a:lnTo>
                    <a:pt x="917" y="3190"/>
                  </a:lnTo>
                  <a:lnTo>
                    <a:pt x="917" y="3666"/>
                  </a:lnTo>
                  <a:lnTo>
                    <a:pt x="440" y="3666"/>
                  </a:lnTo>
                  <a:lnTo>
                    <a:pt x="0" y="4106"/>
                  </a:lnTo>
                  <a:lnTo>
                    <a:pt x="917" y="4583"/>
                  </a:lnTo>
                  <a:lnTo>
                    <a:pt x="917" y="5499"/>
                  </a:lnTo>
                  <a:lnTo>
                    <a:pt x="1356" y="5499"/>
                  </a:lnTo>
                  <a:lnTo>
                    <a:pt x="1833" y="5023"/>
                  </a:lnTo>
                  <a:lnTo>
                    <a:pt x="1833" y="5499"/>
                  </a:lnTo>
                  <a:lnTo>
                    <a:pt x="1833" y="5939"/>
                  </a:lnTo>
                  <a:lnTo>
                    <a:pt x="1833" y="6416"/>
                  </a:lnTo>
                  <a:lnTo>
                    <a:pt x="1356" y="7332"/>
                  </a:lnTo>
                  <a:lnTo>
                    <a:pt x="917" y="7332"/>
                  </a:lnTo>
                  <a:lnTo>
                    <a:pt x="440" y="7772"/>
                  </a:lnTo>
                  <a:lnTo>
                    <a:pt x="917" y="8249"/>
                  </a:lnTo>
                  <a:lnTo>
                    <a:pt x="917" y="8689"/>
                  </a:lnTo>
                  <a:lnTo>
                    <a:pt x="917" y="9605"/>
                  </a:lnTo>
                  <a:lnTo>
                    <a:pt x="1356" y="10082"/>
                  </a:lnTo>
                  <a:lnTo>
                    <a:pt x="1833" y="10522"/>
                  </a:lnTo>
                  <a:lnTo>
                    <a:pt x="2273" y="10998"/>
                  </a:lnTo>
                  <a:lnTo>
                    <a:pt x="2750" y="10082"/>
                  </a:lnTo>
                  <a:lnTo>
                    <a:pt x="3190" y="9605"/>
                  </a:lnTo>
                  <a:lnTo>
                    <a:pt x="3666" y="8689"/>
                  </a:lnTo>
                  <a:lnTo>
                    <a:pt x="3190" y="7772"/>
                  </a:lnTo>
                  <a:lnTo>
                    <a:pt x="4106" y="7772"/>
                  </a:lnTo>
                  <a:lnTo>
                    <a:pt x="4583" y="8249"/>
                  </a:lnTo>
                  <a:lnTo>
                    <a:pt x="5023" y="8689"/>
                  </a:lnTo>
                  <a:lnTo>
                    <a:pt x="5499" y="9165"/>
                  </a:lnTo>
                  <a:lnTo>
                    <a:pt x="5939" y="10082"/>
                  </a:lnTo>
                  <a:lnTo>
                    <a:pt x="5499" y="11438"/>
                  </a:lnTo>
                  <a:lnTo>
                    <a:pt x="5499" y="11915"/>
                  </a:lnTo>
                  <a:lnTo>
                    <a:pt x="5499" y="12831"/>
                  </a:lnTo>
                  <a:lnTo>
                    <a:pt x="6856" y="12831"/>
                  </a:lnTo>
                  <a:lnTo>
                    <a:pt x="6856" y="13271"/>
                  </a:lnTo>
                  <a:lnTo>
                    <a:pt x="7332" y="13271"/>
                  </a:lnTo>
                  <a:lnTo>
                    <a:pt x="7772" y="13748"/>
                  </a:lnTo>
                  <a:lnTo>
                    <a:pt x="8249" y="14188"/>
                  </a:lnTo>
                  <a:lnTo>
                    <a:pt x="6856" y="14188"/>
                  </a:lnTo>
                  <a:lnTo>
                    <a:pt x="7332" y="14664"/>
                  </a:lnTo>
                  <a:lnTo>
                    <a:pt x="7772" y="15104"/>
                  </a:lnTo>
                  <a:lnTo>
                    <a:pt x="8249" y="16021"/>
                  </a:lnTo>
                  <a:lnTo>
                    <a:pt x="8689" y="16021"/>
                  </a:lnTo>
                  <a:lnTo>
                    <a:pt x="10082" y="16937"/>
                  </a:lnTo>
                  <a:lnTo>
                    <a:pt x="10082" y="17414"/>
                  </a:lnTo>
                  <a:lnTo>
                    <a:pt x="10998" y="17854"/>
                  </a:lnTo>
                  <a:lnTo>
                    <a:pt x="11915" y="17414"/>
                  </a:lnTo>
                  <a:lnTo>
                    <a:pt x="12355" y="17414"/>
                  </a:lnTo>
                  <a:lnTo>
                    <a:pt x="13748" y="18330"/>
                  </a:lnTo>
                  <a:lnTo>
                    <a:pt x="14664" y="19247"/>
                  </a:lnTo>
                  <a:lnTo>
                    <a:pt x="15104" y="20163"/>
                  </a:lnTo>
                  <a:lnTo>
                    <a:pt x="16021" y="19687"/>
                  </a:lnTo>
                  <a:lnTo>
                    <a:pt x="16497" y="20603"/>
                  </a:lnTo>
                  <a:lnTo>
                    <a:pt x="17854" y="21080"/>
                  </a:lnTo>
                  <a:lnTo>
                    <a:pt x="18330" y="21080"/>
                  </a:lnTo>
                  <a:lnTo>
                    <a:pt x="18770" y="21996"/>
                  </a:lnTo>
                  <a:lnTo>
                    <a:pt x="19247" y="21996"/>
                  </a:lnTo>
                  <a:lnTo>
                    <a:pt x="19687" y="22436"/>
                  </a:lnTo>
                  <a:lnTo>
                    <a:pt x="21080" y="22436"/>
                  </a:lnTo>
                  <a:lnTo>
                    <a:pt x="21996" y="22913"/>
                  </a:lnTo>
                  <a:lnTo>
                    <a:pt x="21996" y="23353"/>
                  </a:lnTo>
                  <a:lnTo>
                    <a:pt x="22436" y="23829"/>
                  </a:lnTo>
                  <a:lnTo>
                    <a:pt x="22913" y="23829"/>
                  </a:lnTo>
                  <a:lnTo>
                    <a:pt x="22913" y="24746"/>
                  </a:lnTo>
                  <a:lnTo>
                    <a:pt x="23829" y="24746"/>
                  </a:lnTo>
                  <a:lnTo>
                    <a:pt x="23829" y="25186"/>
                  </a:lnTo>
                  <a:lnTo>
                    <a:pt x="24746" y="25186"/>
                  </a:lnTo>
                  <a:lnTo>
                    <a:pt x="24746" y="24269"/>
                  </a:lnTo>
                  <a:lnTo>
                    <a:pt x="24746" y="23829"/>
                  </a:lnTo>
                  <a:lnTo>
                    <a:pt x="24746" y="23353"/>
                  </a:lnTo>
                  <a:lnTo>
                    <a:pt x="24746" y="22913"/>
                  </a:lnTo>
                  <a:lnTo>
                    <a:pt x="25186" y="22436"/>
                  </a:lnTo>
                  <a:lnTo>
                    <a:pt x="25662" y="21996"/>
                  </a:lnTo>
                  <a:lnTo>
                    <a:pt x="26579" y="21520"/>
                  </a:lnTo>
                  <a:lnTo>
                    <a:pt x="27019" y="21996"/>
                  </a:lnTo>
                  <a:lnTo>
                    <a:pt x="27495" y="22436"/>
                  </a:lnTo>
                  <a:lnTo>
                    <a:pt x="28852" y="22436"/>
                  </a:lnTo>
                  <a:lnTo>
                    <a:pt x="28852" y="22913"/>
                  </a:lnTo>
                  <a:lnTo>
                    <a:pt x="29328" y="23829"/>
                  </a:lnTo>
                  <a:lnTo>
                    <a:pt x="29328" y="24269"/>
                  </a:lnTo>
                  <a:lnTo>
                    <a:pt x="28852" y="24746"/>
                  </a:lnTo>
                  <a:lnTo>
                    <a:pt x="28852" y="25186"/>
                  </a:lnTo>
                  <a:lnTo>
                    <a:pt x="28852" y="26579"/>
                  </a:lnTo>
                  <a:lnTo>
                    <a:pt x="29328" y="27019"/>
                  </a:lnTo>
                  <a:lnTo>
                    <a:pt x="29328" y="27495"/>
                  </a:lnTo>
                  <a:lnTo>
                    <a:pt x="29768" y="28412"/>
                  </a:lnTo>
                  <a:lnTo>
                    <a:pt x="30245" y="28412"/>
                  </a:lnTo>
                  <a:lnTo>
                    <a:pt x="30245" y="29328"/>
                  </a:lnTo>
                  <a:lnTo>
                    <a:pt x="30685" y="29768"/>
                  </a:lnTo>
                  <a:lnTo>
                    <a:pt x="31161" y="29328"/>
                  </a:lnTo>
                  <a:lnTo>
                    <a:pt x="31601" y="29328"/>
                  </a:lnTo>
                  <a:lnTo>
                    <a:pt x="31601" y="28852"/>
                  </a:lnTo>
                  <a:lnTo>
                    <a:pt x="31601" y="28412"/>
                  </a:lnTo>
                  <a:lnTo>
                    <a:pt x="32078" y="28852"/>
                  </a:lnTo>
                  <a:lnTo>
                    <a:pt x="32078" y="29328"/>
                  </a:lnTo>
                  <a:lnTo>
                    <a:pt x="32994" y="28852"/>
                  </a:lnTo>
                  <a:lnTo>
                    <a:pt x="33434" y="28852"/>
                  </a:lnTo>
                  <a:lnTo>
                    <a:pt x="34351" y="28412"/>
                  </a:lnTo>
                  <a:lnTo>
                    <a:pt x="35744" y="28412"/>
                  </a:lnTo>
                  <a:lnTo>
                    <a:pt x="35744" y="27935"/>
                  </a:lnTo>
                  <a:lnTo>
                    <a:pt x="36184" y="27495"/>
                  </a:lnTo>
                  <a:lnTo>
                    <a:pt x="36660" y="27935"/>
                  </a:lnTo>
                  <a:lnTo>
                    <a:pt x="38017" y="27935"/>
                  </a:lnTo>
                  <a:lnTo>
                    <a:pt x="38493" y="27019"/>
                  </a:lnTo>
                  <a:lnTo>
                    <a:pt x="38933" y="26579"/>
                  </a:lnTo>
                  <a:lnTo>
                    <a:pt x="39850" y="26102"/>
                  </a:lnTo>
                  <a:lnTo>
                    <a:pt x="38933" y="25662"/>
                  </a:lnTo>
                  <a:lnTo>
                    <a:pt x="39410" y="25186"/>
                  </a:lnTo>
                  <a:lnTo>
                    <a:pt x="39410" y="24746"/>
                  </a:lnTo>
                  <a:lnTo>
                    <a:pt x="38933" y="24269"/>
                  </a:lnTo>
                  <a:lnTo>
                    <a:pt x="38493" y="23829"/>
                  </a:lnTo>
                  <a:lnTo>
                    <a:pt x="38017" y="23353"/>
                  </a:lnTo>
                  <a:lnTo>
                    <a:pt x="37577" y="22913"/>
                  </a:lnTo>
                  <a:lnTo>
                    <a:pt x="37100" y="22436"/>
                  </a:lnTo>
                  <a:lnTo>
                    <a:pt x="36184" y="21996"/>
                  </a:lnTo>
                  <a:lnTo>
                    <a:pt x="35744" y="21080"/>
                  </a:lnTo>
                  <a:lnTo>
                    <a:pt x="35744" y="20603"/>
                  </a:lnTo>
                  <a:lnTo>
                    <a:pt x="35744" y="19687"/>
                  </a:lnTo>
                  <a:lnTo>
                    <a:pt x="36184" y="19247"/>
                  </a:lnTo>
                  <a:lnTo>
                    <a:pt x="36184" y="18330"/>
                  </a:lnTo>
                  <a:lnTo>
                    <a:pt x="36184" y="17854"/>
                  </a:lnTo>
                  <a:lnTo>
                    <a:pt x="37100" y="17414"/>
                  </a:lnTo>
                  <a:lnTo>
                    <a:pt x="37100" y="16937"/>
                  </a:lnTo>
                  <a:lnTo>
                    <a:pt x="37577" y="16497"/>
                  </a:lnTo>
                  <a:lnTo>
                    <a:pt x="37100" y="16021"/>
                  </a:lnTo>
                  <a:lnTo>
                    <a:pt x="36184" y="16021"/>
                  </a:lnTo>
                  <a:lnTo>
                    <a:pt x="36184" y="15581"/>
                  </a:lnTo>
                  <a:lnTo>
                    <a:pt x="35744" y="15104"/>
                  </a:lnTo>
                  <a:lnTo>
                    <a:pt x="35267" y="14188"/>
                  </a:lnTo>
                  <a:lnTo>
                    <a:pt x="34827" y="13271"/>
                  </a:lnTo>
                  <a:lnTo>
                    <a:pt x="35267" y="13271"/>
                  </a:lnTo>
                  <a:lnTo>
                    <a:pt x="35744" y="12355"/>
                  </a:lnTo>
                  <a:lnTo>
                    <a:pt x="36660" y="11915"/>
                  </a:lnTo>
                  <a:lnTo>
                    <a:pt x="36660" y="11438"/>
                  </a:lnTo>
                  <a:lnTo>
                    <a:pt x="36184" y="10522"/>
                  </a:lnTo>
                  <a:lnTo>
                    <a:pt x="35744" y="10522"/>
                  </a:lnTo>
                  <a:lnTo>
                    <a:pt x="35744" y="10082"/>
                  </a:lnTo>
                  <a:lnTo>
                    <a:pt x="36184" y="9605"/>
                  </a:lnTo>
                  <a:lnTo>
                    <a:pt x="35744" y="9165"/>
                  </a:lnTo>
                  <a:lnTo>
                    <a:pt x="34827" y="9605"/>
                  </a:lnTo>
                  <a:lnTo>
                    <a:pt x="34351" y="10082"/>
                  </a:lnTo>
                  <a:lnTo>
                    <a:pt x="32994" y="9605"/>
                  </a:lnTo>
                  <a:lnTo>
                    <a:pt x="32518" y="9165"/>
                  </a:lnTo>
                  <a:lnTo>
                    <a:pt x="32078" y="9165"/>
                  </a:lnTo>
                  <a:lnTo>
                    <a:pt x="32078" y="9605"/>
                  </a:lnTo>
                  <a:lnTo>
                    <a:pt x="30685" y="9605"/>
                  </a:lnTo>
                  <a:lnTo>
                    <a:pt x="30685" y="9165"/>
                  </a:lnTo>
                  <a:lnTo>
                    <a:pt x="30685" y="8689"/>
                  </a:lnTo>
                  <a:lnTo>
                    <a:pt x="31161" y="7772"/>
                  </a:lnTo>
                  <a:lnTo>
                    <a:pt x="31161" y="7332"/>
                  </a:lnTo>
                  <a:lnTo>
                    <a:pt x="30685" y="6856"/>
                  </a:lnTo>
                  <a:lnTo>
                    <a:pt x="30245" y="6416"/>
                  </a:lnTo>
                  <a:lnTo>
                    <a:pt x="29768" y="6416"/>
                  </a:lnTo>
                  <a:lnTo>
                    <a:pt x="28852" y="6856"/>
                  </a:lnTo>
                  <a:lnTo>
                    <a:pt x="28852" y="5499"/>
                  </a:lnTo>
                  <a:lnTo>
                    <a:pt x="28412" y="5023"/>
                  </a:lnTo>
                  <a:lnTo>
                    <a:pt x="28412" y="4583"/>
                  </a:lnTo>
                  <a:lnTo>
                    <a:pt x="28412" y="3666"/>
                  </a:lnTo>
                  <a:lnTo>
                    <a:pt x="28412" y="3190"/>
                  </a:lnTo>
                  <a:lnTo>
                    <a:pt x="27495" y="3190"/>
                  </a:lnTo>
                  <a:lnTo>
                    <a:pt x="27495" y="2273"/>
                  </a:lnTo>
                  <a:lnTo>
                    <a:pt x="27019" y="2273"/>
                  </a:lnTo>
                  <a:lnTo>
                    <a:pt x="26102" y="1833"/>
                  </a:lnTo>
                  <a:lnTo>
                    <a:pt x="25662" y="1833"/>
                  </a:lnTo>
                  <a:lnTo>
                    <a:pt x="25186" y="2273"/>
                  </a:lnTo>
                  <a:lnTo>
                    <a:pt x="24269" y="2750"/>
                  </a:lnTo>
                  <a:lnTo>
                    <a:pt x="23829" y="2273"/>
                  </a:lnTo>
                  <a:lnTo>
                    <a:pt x="22436" y="2750"/>
                  </a:lnTo>
                  <a:lnTo>
                    <a:pt x="21996" y="3190"/>
                  </a:lnTo>
                  <a:lnTo>
                    <a:pt x="21520" y="3666"/>
                  </a:lnTo>
                  <a:lnTo>
                    <a:pt x="20163" y="3666"/>
                  </a:lnTo>
                  <a:lnTo>
                    <a:pt x="19687" y="4583"/>
                  </a:lnTo>
                  <a:lnTo>
                    <a:pt x="19247" y="5023"/>
                  </a:lnTo>
                  <a:lnTo>
                    <a:pt x="16497" y="5023"/>
                  </a:lnTo>
                  <a:lnTo>
                    <a:pt x="16021" y="4583"/>
                  </a:lnTo>
                  <a:lnTo>
                    <a:pt x="15581" y="4583"/>
                  </a:lnTo>
                  <a:lnTo>
                    <a:pt x="15581" y="4106"/>
                  </a:lnTo>
                  <a:lnTo>
                    <a:pt x="15104" y="4106"/>
                  </a:lnTo>
                  <a:lnTo>
                    <a:pt x="14664" y="3666"/>
                  </a:lnTo>
                  <a:lnTo>
                    <a:pt x="13748" y="3190"/>
                  </a:lnTo>
                  <a:lnTo>
                    <a:pt x="13271" y="2750"/>
                  </a:lnTo>
                  <a:lnTo>
                    <a:pt x="12831" y="2273"/>
                  </a:lnTo>
                  <a:lnTo>
                    <a:pt x="12831" y="1833"/>
                  </a:lnTo>
                  <a:lnTo>
                    <a:pt x="12831" y="1357"/>
                  </a:lnTo>
                  <a:lnTo>
                    <a:pt x="12355" y="917"/>
                  </a:lnTo>
                  <a:lnTo>
                    <a:pt x="11915" y="440"/>
                  </a:lnTo>
                  <a:lnTo>
                    <a:pt x="11438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20" name="Google Shape;1320;p58"/>
            <p:cNvSpPr/>
            <p:nvPr/>
          </p:nvSpPr>
          <p:spPr>
            <a:xfrm>
              <a:off x="1856450" y="4443050"/>
              <a:ext cx="45850" cy="45850"/>
            </a:xfrm>
            <a:custGeom>
              <a:avLst/>
              <a:gdLst/>
              <a:ahLst/>
              <a:cxnLst/>
              <a:rect l="l" t="t" r="r" b="b"/>
              <a:pathLst>
                <a:path w="1834" h="1834" extrusionOk="0">
                  <a:moveTo>
                    <a:pt x="917" y="0"/>
                  </a:moveTo>
                  <a:lnTo>
                    <a:pt x="440" y="440"/>
                  </a:lnTo>
                  <a:lnTo>
                    <a:pt x="0" y="440"/>
                  </a:lnTo>
                  <a:lnTo>
                    <a:pt x="0" y="917"/>
                  </a:lnTo>
                  <a:lnTo>
                    <a:pt x="0" y="1833"/>
                  </a:lnTo>
                  <a:lnTo>
                    <a:pt x="1833" y="1833"/>
                  </a:lnTo>
                  <a:lnTo>
                    <a:pt x="1833" y="1357"/>
                  </a:lnTo>
                  <a:lnTo>
                    <a:pt x="1833" y="440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21" name="Google Shape;1321;p58"/>
            <p:cNvSpPr/>
            <p:nvPr/>
          </p:nvSpPr>
          <p:spPr>
            <a:xfrm>
              <a:off x="2692300" y="3904150"/>
              <a:ext cx="34850" cy="45850"/>
            </a:xfrm>
            <a:custGeom>
              <a:avLst/>
              <a:gdLst/>
              <a:ahLst/>
              <a:cxnLst/>
              <a:rect l="l" t="t" r="r" b="b"/>
              <a:pathLst>
                <a:path w="1394" h="1834" extrusionOk="0">
                  <a:moveTo>
                    <a:pt x="477" y="0"/>
                  </a:moveTo>
                  <a:lnTo>
                    <a:pt x="477" y="477"/>
                  </a:lnTo>
                  <a:lnTo>
                    <a:pt x="0" y="477"/>
                  </a:lnTo>
                  <a:lnTo>
                    <a:pt x="0" y="1393"/>
                  </a:lnTo>
                  <a:lnTo>
                    <a:pt x="477" y="1833"/>
                  </a:lnTo>
                  <a:lnTo>
                    <a:pt x="1394" y="1833"/>
                  </a:lnTo>
                  <a:lnTo>
                    <a:pt x="1394" y="1393"/>
                  </a:lnTo>
                  <a:lnTo>
                    <a:pt x="1394" y="477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22" name="Google Shape;1322;p58"/>
            <p:cNvSpPr/>
            <p:nvPr/>
          </p:nvSpPr>
          <p:spPr>
            <a:xfrm>
              <a:off x="4181625" y="5313725"/>
              <a:ext cx="343700" cy="125575"/>
            </a:xfrm>
            <a:custGeom>
              <a:avLst/>
              <a:gdLst/>
              <a:ahLst/>
              <a:cxnLst/>
              <a:rect l="l" t="t" r="r" b="b"/>
              <a:pathLst>
                <a:path w="13748" h="5023" extrusionOk="0">
                  <a:moveTo>
                    <a:pt x="917" y="0"/>
                  </a:moveTo>
                  <a:lnTo>
                    <a:pt x="0" y="440"/>
                  </a:lnTo>
                  <a:lnTo>
                    <a:pt x="0" y="1357"/>
                  </a:lnTo>
                  <a:lnTo>
                    <a:pt x="0" y="3190"/>
                  </a:lnTo>
                  <a:lnTo>
                    <a:pt x="1833" y="3190"/>
                  </a:lnTo>
                  <a:lnTo>
                    <a:pt x="4583" y="2750"/>
                  </a:lnTo>
                  <a:lnTo>
                    <a:pt x="6892" y="3190"/>
                  </a:lnTo>
                  <a:lnTo>
                    <a:pt x="6892" y="5023"/>
                  </a:lnTo>
                  <a:lnTo>
                    <a:pt x="10558" y="3190"/>
                  </a:lnTo>
                  <a:lnTo>
                    <a:pt x="13748" y="3190"/>
                  </a:lnTo>
                  <a:lnTo>
                    <a:pt x="13748" y="1833"/>
                  </a:lnTo>
                  <a:lnTo>
                    <a:pt x="12391" y="2273"/>
                  </a:lnTo>
                  <a:lnTo>
                    <a:pt x="10998" y="1357"/>
                  </a:lnTo>
                  <a:lnTo>
                    <a:pt x="10082" y="1833"/>
                  </a:lnTo>
                  <a:lnTo>
                    <a:pt x="7332" y="1833"/>
                  </a:lnTo>
                  <a:lnTo>
                    <a:pt x="7332" y="917"/>
                  </a:lnTo>
                  <a:lnTo>
                    <a:pt x="6416" y="917"/>
                  </a:lnTo>
                  <a:lnTo>
                    <a:pt x="4583" y="1357"/>
                  </a:lnTo>
                  <a:lnTo>
                    <a:pt x="3226" y="1357"/>
                  </a:lnTo>
                  <a:lnTo>
                    <a:pt x="3226" y="440"/>
                  </a:lnTo>
                  <a:lnTo>
                    <a:pt x="2750" y="440"/>
                  </a:lnTo>
                  <a:lnTo>
                    <a:pt x="2750" y="917"/>
                  </a:lnTo>
                  <a:lnTo>
                    <a:pt x="1393" y="917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23" name="Google Shape;1323;p58"/>
            <p:cNvSpPr/>
            <p:nvPr/>
          </p:nvSpPr>
          <p:spPr>
            <a:xfrm>
              <a:off x="3173475" y="5393450"/>
              <a:ext cx="45850" cy="34850"/>
            </a:xfrm>
            <a:custGeom>
              <a:avLst/>
              <a:gdLst/>
              <a:ahLst/>
              <a:cxnLst/>
              <a:rect l="l" t="t" r="r" b="b"/>
              <a:pathLst>
                <a:path w="1834" h="1394" extrusionOk="0">
                  <a:moveTo>
                    <a:pt x="0" y="1"/>
                  </a:moveTo>
                  <a:lnTo>
                    <a:pt x="0" y="478"/>
                  </a:lnTo>
                  <a:lnTo>
                    <a:pt x="477" y="1394"/>
                  </a:lnTo>
                  <a:lnTo>
                    <a:pt x="1833" y="1394"/>
                  </a:lnTo>
                  <a:lnTo>
                    <a:pt x="1833" y="91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24" name="Google Shape;1324;p58"/>
            <p:cNvSpPr/>
            <p:nvPr/>
          </p:nvSpPr>
          <p:spPr>
            <a:xfrm>
              <a:off x="3150550" y="5382475"/>
              <a:ext cx="11950" cy="11000"/>
            </a:xfrm>
            <a:custGeom>
              <a:avLst/>
              <a:gdLst/>
              <a:ahLst/>
              <a:cxnLst/>
              <a:rect l="l" t="t" r="r" b="b"/>
              <a:pathLst>
                <a:path w="478" h="440" extrusionOk="0">
                  <a:moveTo>
                    <a:pt x="1" y="0"/>
                  </a:moveTo>
                  <a:lnTo>
                    <a:pt x="1" y="440"/>
                  </a:lnTo>
                  <a:lnTo>
                    <a:pt x="477" y="440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1325" name="Google Shape;1325;p58"/>
            <p:cNvSpPr/>
            <p:nvPr/>
          </p:nvSpPr>
          <p:spPr>
            <a:xfrm>
              <a:off x="5098125" y="5233075"/>
              <a:ext cx="286900" cy="206225"/>
            </a:xfrm>
            <a:custGeom>
              <a:avLst/>
              <a:gdLst/>
              <a:ahLst/>
              <a:cxnLst/>
              <a:rect l="l" t="t" r="r" b="b"/>
              <a:pathLst>
                <a:path w="11476" h="8249" extrusionOk="0">
                  <a:moveTo>
                    <a:pt x="11475" y="0"/>
                  </a:moveTo>
                  <a:lnTo>
                    <a:pt x="11475" y="0"/>
                  </a:lnTo>
                  <a:cubicBezTo>
                    <a:pt x="11475" y="0"/>
                    <a:pt x="9642" y="477"/>
                    <a:pt x="8726" y="1393"/>
                  </a:cubicBezTo>
                  <a:cubicBezTo>
                    <a:pt x="7809" y="2310"/>
                    <a:pt x="5059" y="3226"/>
                    <a:pt x="5059" y="3226"/>
                  </a:cubicBezTo>
                  <a:lnTo>
                    <a:pt x="2750" y="3226"/>
                  </a:lnTo>
                  <a:lnTo>
                    <a:pt x="2750" y="5059"/>
                  </a:lnTo>
                  <a:lnTo>
                    <a:pt x="1393" y="5059"/>
                  </a:lnTo>
                  <a:cubicBezTo>
                    <a:pt x="1393" y="5059"/>
                    <a:pt x="2310" y="5499"/>
                    <a:pt x="1393" y="5976"/>
                  </a:cubicBezTo>
                  <a:cubicBezTo>
                    <a:pt x="1235" y="6123"/>
                    <a:pt x="1027" y="6172"/>
                    <a:pt x="820" y="6172"/>
                  </a:cubicBezTo>
                  <a:cubicBezTo>
                    <a:pt x="408" y="6172"/>
                    <a:pt x="1" y="5976"/>
                    <a:pt x="0" y="5976"/>
                  </a:cubicBezTo>
                  <a:lnTo>
                    <a:pt x="0" y="5976"/>
                  </a:lnTo>
                  <a:cubicBezTo>
                    <a:pt x="496" y="7699"/>
                    <a:pt x="1398" y="8096"/>
                    <a:pt x="2122" y="8096"/>
                  </a:cubicBezTo>
                  <a:cubicBezTo>
                    <a:pt x="2739" y="8096"/>
                    <a:pt x="3226" y="7809"/>
                    <a:pt x="3226" y="7809"/>
                  </a:cubicBezTo>
                  <a:lnTo>
                    <a:pt x="4583" y="8249"/>
                  </a:lnTo>
                  <a:lnTo>
                    <a:pt x="6893" y="5976"/>
                  </a:lnTo>
                  <a:lnTo>
                    <a:pt x="6893" y="5059"/>
                  </a:lnTo>
                  <a:lnTo>
                    <a:pt x="9642" y="4583"/>
                  </a:lnTo>
                  <a:cubicBezTo>
                    <a:pt x="9642" y="4583"/>
                    <a:pt x="8726" y="4583"/>
                    <a:pt x="8249" y="3666"/>
                  </a:cubicBezTo>
                  <a:cubicBezTo>
                    <a:pt x="7809" y="2310"/>
                    <a:pt x="9165" y="1393"/>
                    <a:pt x="9165" y="1393"/>
                  </a:cubicBezTo>
                  <a:lnTo>
                    <a:pt x="11475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</p:grpSp>
      <p:sp>
        <p:nvSpPr>
          <p:cNvPr id="1326" name="Google Shape;1326;p58"/>
          <p:cNvSpPr txBox="1">
            <a:spLocks noGrp="1"/>
          </p:cNvSpPr>
          <p:nvPr>
            <p:ph type="subTitle" idx="4294967295"/>
          </p:nvPr>
        </p:nvSpPr>
        <p:spPr>
          <a:xfrm>
            <a:off x="4946955" y="2792525"/>
            <a:ext cx="34770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quada One" panose="020B0604020202020204" charset="0"/>
              </a:rPr>
              <a:t>Lorem Ipsum</a:t>
            </a:r>
            <a:endParaRPr lang="en-US" sz="2000" dirty="0">
              <a:solidFill>
                <a:srgbClr val="FFFFFF"/>
              </a:solidFill>
              <a:latin typeface="Squada One" panose="020B0604020202020204" charset="0"/>
              <a:ea typeface="Squada One"/>
              <a:cs typeface="Squada One"/>
              <a:sym typeface="Squada One"/>
            </a:endParaRPr>
          </a:p>
        </p:txBody>
      </p:sp>
      <p:sp>
        <p:nvSpPr>
          <p:cNvPr id="1327" name="Google Shape;1327;p58"/>
          <p:cNvSpPr txBox="1">
            <a:spLocks noGrp="1"/>
          </p:cNvSpPr>
          <p:nvPr>
            <p:ph type="subTitle" idx="4294967295"/>
          </p:nvPr>
        </p:nvSpPr>
        <p:spPr>
          <a:xfrm>
            <a:off x="4946948" y="3128050"/>
            <a:ext cx="34770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1328" name="Google Shape;1328;p58"/>
          <p:cNvSpPr txBox="1">
            <a:spLocks noGrp="1"/>
          </p:cNvSpPr>
          <p:nvPr>
            <p:ph type="subTitle" idx="4294967295"/>
          </p:nvPr>
        </p:nvSpPr>
        <p:spPr>
          <a:xfrm>
            <a:off x="4946925" y="1694875"/>
            <a:ext cx="34770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Squada One" panose="020B0604020202020204" charset="0"/>
              </a:rPr>
              <a:t>Lorem Ipsum</a:t>
            </a:r>
            <a:endParaRPr sz="2400" dirty="0">
              <a:solidFill>
                <a:srgbClr val="FFFFFF"/>
              </a:solidFill>
              <a:latin typeface="Squada One" panose="020B0604020202020204" charset="0"/>
              <a:ea typeface="Squada One"/>
              <a:cs typeface="Squada One"/>
              <a:sym typeface="Squada One"/>
            </a:endParaRPr>
          </a:p>
        </p:txBody>
      </p:sp>
      <p:sp>
        <p:nvSpPr>
          <p:cNvPr id="1329" name="Google Shape;1329;p58"/>
          <p:cNvSpPr txBox="1">
            <a:spLocks noGrp="1"/>
          </p:cNvSpPr>
          <p:nvPr>
            <p:ph type="subTitle" idx="4294967295"/>
          </p:nvPr>
        </p:nvSpPr>
        <p:spPr>
          <a:xfrm>
            <a:off x="4946925" y="2030399"/>
            <a:ext cx="34770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1330" name="Google Shape;1330;p58"/>
          <p:cNvSpPr txBox="1">
            <a:spLocks noGrp="1"/>
          </p:cNvSpPr>
          <p:nvPr>
            <p:ph type="subTitle" idx="4294967295"/>
          </p:nvPr>
        </p:nvSpPr>
        <p:spPr>
          <a:xfrm>
            <a:off x="4946946" y="3796076"/>
            <a:ext cx="34770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quada One" panose="020B0604020202020204" charset="0"/>
              </a:rPr>
              <a:t>Lorem Ipsum</a:t>
            </a:r>
            <a:endParaRPr lang="en-US" sz="2000" dirty="0">
              <a:solidFill>
                <a:srgbClr val="FFFFFF"/>
              </a:solidFill>
              <a:latin typeface="Squada One" panose="020B0604020202020204" charset="0"/>
              <a:ea typeface="Squada One"/>
              <a:cs typeface="Squada One"/>
              <a:sym typeface="Squada One"/>
            </a:endParaRPr>
          </a:p>
        </p:txBody>
      </p:sp>
      <p:sp>
        <p:nvSpPr>
          <p:cNvPr id="1331" name="Google Shape;1331;p58"/>
          <p:cNvSpPr txBox="1">
            <a:spLocks noGrp="1"/>
          </p:cNvSpPr>
          <p:nvPr>
            <p:ph type="subTitle" idx="4294967295"/>
          </p:nvPr>
        </p:nvSpPr>
        <p:spPr>
          <a:xfrm>
            <a:off x="4946948" y="4131600"/>
            <a:ext cx="34770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1332" name="Google Shape;1332;p58"/>
          <p:cNvSpPr/>
          <p:nvPr/>
        </p:nvSpPr>
        <p:spPr>
          <a:xfrm>
            <a:off x="1458250" y="1916925"/>
            <a:ext cx="3434375" cy="1287900"/>
          </a:xfrm>
          <a:custGeom>
            <a:avLst/>
            <a:gdLst/>
            <a:ahLst/>
            <a:cxnLst/>
            <a:rect l="l" t="t" r="r" b="b"/>
            <a:pathLst>
              <a:path w="137375" h="51516" extrusionOk="0">
                <a:moveTo>
                  <a:pt x="137375" y="0"/>
                </a:moveTo>
                <a:lnTo>
                  <a:pt x="0" y="0"/>
                </a:lnTo>
                <a:lnTo>
                  <a:pt x="0" y="51516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  <p:sp>
        <p:nvSpPr>
          <p:cNvPr id="1333" name="Google Shape;1333;p58"/>
          <p:cNvSpPr/>
          <p:nvPr/>
        </p:nvSpPr>
        <p:spPr>
          <a:xfrm>
            <a:off x="1664300" y="3015925"/>
            <a:ext cx="3236900" cy="669700"/>
          </a:xfrm>
          <a:custGeom>
            <a:avLst/>
            <a:gdLst/>
            <a:ahLst/>
            <a:cxnLst/>
            <a:rect l="l" t="t" r="r" b="b"/>
            <a:pathLst>
              <a:path w="129476" h="26788" extrusionOk="0">
                <a:moveTo>
                  <a:pt x="129476" y="0"/>
                </a:moveTo>
                <a:lnTo>
                  <a:pt x="0" y="0"/>
                </a:lnTo>
                <a:lnTo>
                  <a:pt x="0" y="26788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  <p:cxnSp>
        <p:nvCxnSpPr>
          <p:cNvPr id="1334" name="Google Shape;1334;p58"/>
          <p:cNvCxnSpPr/>
          <p:nvPr/>
        </p:nvCxnSpPr>
        <p:spPr>
          <a:xfrm rot="10800000">
            <a:off x="1166346" y="4005926"/>
            <a:ext cx="3780600" cy="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5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Model</a:t>
            </a: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143000" y="2203277"/>
            <a:ext cx="68580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Lorem Ipsum is simply dummy text of the printing and typesetting industry. </a:t>
            </a:r>
          </a:p>
          <a:p>
            <a:r>
              <a:rPr lang="en-US" dirty="0">
                <a:solidFill>
                  <a:srgbClr val="FFFFFF"/>
                </a:solidFill>
              </a:rPr>
              <a:t>Lorem Ipsum has been the industry's standard dummy text ever since the 1500s, </a:t>
            </a:r>
          </a:p>
          <a:p>
            <a:r>
              <a:rPr lang="en-US" dirty="0">
                <a:solidFill>
                  <a:srgbClr val="FFFFFF"/>
                </a:solidFill>
              </a:rPr>
              <a:t>when an unknown printer took a galley of type and scrambled it to make a type</a:t>
            </a:r>
          </a:p>
          <a:p>
            <a:r>
              <a:rPr lang="en-US" dirty="0">
                <a:solidFill>
                  <a:srgbClr val="FFFFFF"/>
                </a:solidFill>
              </a:rPr>
              <a:t>specimen book. It has survived not only five centuries, but also the leap into </a:t>
            </a:r>
          </a:p>
          <a:p>
            <a:r>
              <a:rPr lang="en-US" dirty="0">
                <a:solidFill>
                  <a:srgbClr val="FFFFFF"/>
                </a:solidFill>
              </a:rPr>
              <a:t>electronic typesetting, remaining essentially unchanged. </a:t>
            </a:r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4"/>
          <p:cNvSpPr txBox="1">
            <a:spLocks noGrp="1"/>
          </p:cNvSpPr>
          <p:nvPr>
            <p:ph type="subTitle" idx="5"/>
          </p:nvPr>
        </p:nvSpPr>
        <p:spPr>
          <a:xfrm>
            <a:off x="2203850" y="1766350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Names</a:t>
            </a:r>
            <a:endParaRPr dirty="0"/>
          </a:p>
        </p:txBody>
      </p:sp>
      <p:sp>
        <p:nvSpPr>
          <p:cNvPr id="720" name="Google Shape;720;p44"/>
          <p:cNvSpPr txBox="1">
            <a:spLocks noGrp="1"/>
          </p:cNvSpPr>
          <p:nvPr>
            <p:ph type="subTitle" idx="6"/>
          </p:nvPr>
        </p:nvSpPr>
        <p:spPr>
          <a:xfrm>
            <a:off x="2203850" y="2254275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721" name="Google Shape;721;p44"/>
          <p:cNvSpPr txBox="1">
            <a:spLocks noGrp="1"/>
          </p:cNvSpPr>
          <p:nvPr>
            <p:ph type="subTitle" idx="1"/>
          </p:nvPr>
        </p:nvSpPr>
        <p:spPr>
          <a:xfrm>
            <a:off x="6187075" y="1766350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Names</a:t>
            </a:r>
            <a:endParaRPr lang="en-US" dirty="0"/>
          </a:p>
        </p:txBody>
      </p:sp>
      <p:sp>
        <p:nvSpPr>
          <p:cNvPr id="722" name="Google Shape;722;p44"/>
          <p:cNvSpPr txBox="1">
            <a:spLocks noGrp="1"/>
          </p:cNvSpPr>
          <p:nvPr>
            <p:ph type="subTitle" idx="2"/>
          </p:nvPr>
        </p:nvSpPr>
        <p:spPr>
          <a:xfrm>
            <a:off x="6187075" y="2254275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723" name="Google Shape;723;p44"/>
          <p:cNvSpPr txBox="1">
            <a:spLocks noGrp="1"/>
          </p:cNvSpPr>
          <p:nvPr>
            <p:ph type="subTitle" idx="3"/>
          </p:nvPr>
        </p:nvSpPr>
        <p:spPr>
          <a:xfrm>
            <a:off x="6187075" y="3417300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Names</a:t>
            </a:r>
            <a:endParaRPr lang="en-US" dirty="0"/>
          </a:p>
        </p:txBody>
      </p:sp>
      <p:sp>
        <p:nvSpPr>
          <p:cNvPr id="724" name="Google Shape;724;p44"/>
          <p:cNvSpPr txBox="1">
            <a:spLocks noGrp="1"/>
          </p:cNvSpPr>
          <p:nvPr>
            <p:ph type="subTitle" idx="4"/>
          </p:nvPr>
        </p:nvSpPr>
        <p:spPr>
          <a:xfrm>
            <a:off x="6187075" y="3905225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729" name="Google Shape;729;p44"/>
          <p:cNvSpPr txBox="1">
            <a:spLocks noGrp="1"/>
          </p:cNvSpPr>
          <p:nvPr>
            <p:ph type="subTitle" idx="7"/>
          </p:nvPr>
        </p:nvSpPr>
        <p:spPr>
          <a:xfrm>
            <a:off x="2203850" y="3417300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Names</a:t>
            </a:r>
            <a:endParaRPr lang="en-US" dirty="0"/>
          </a:p>
        </p:txBody>
      </p:sp>
      <p:sp>
        <p:nvSpPr>
          <p:cNvPr id="730" name="Google Shape;730;p44"/>
          <p:cNvSpPr txBox="1">
            <a:spLocks noGrp="1"/>
          </p:cNvSpPr>
          <p:nvPr>
            <p:ph type="subTitle" idx="8"/>
          </p:nvPr>
        </p:nvSpPr>
        <p:spPr>
          <a:xfrm>
            <a:off x="2203850" y="3905225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731" name="Google Shape;731;p4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937741" y="2186050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FFFF"/>
                </a:solidFill>
                <a:latin typeface="Squada One" panose="020B0604020202020204" charset="0"/>
              </a:rPr>
              <a:t>picture</a:t>
            </a:r>
            <a:endParaRPr lang="en-US" sz="1800" dirty="0">
              <a:solidFill>
                <a:srgbClr val="FFFFFF"/>
              </a:solidFill>
              <a:latin typeface="Squada One" panose="020B060402020202020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37741" y="3720559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FFFF"/>
                </a:solidFill>
                <a:latin typeface="Squada One" panose="020B0604020202020204" charset="0"/>
              </a:rPr>
              <a:t>picture</a:t>
            </a:r>
            <a:endParaRPr lang="en-US" sz="1800" dirty="0">
              <a:solidFill>
                <a:srgbClr val="FFFFFF"/>
              </a:solidFill>
              <a:latin typeface="Squada One" panose="020B060402020202020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50447" y="3854104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FFFF"/>
                </a:solidFill>
                <a:latin typeface="Squada One" panose="020B0604020202020204" charset="0"/>
              </a:rPr>
              <a:t>picture</a:t>
            </a:r>
            <a:endParaRPr lang="en-US" sz="1800" dirty="0">
              <a:solidFill>
                <a:srgbClr val="FFFFFF"/>
              </a:solidFill>
              <a:latin typeface="Squada One" panose="020B060402020202020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20966" y="203975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FFFF"/>
                </a:solidFill>
                <a:latin typeface="Squada One" panose="020B0604020202020204" charset="0"/>
              </a:rPr>
              <a:t>picture</a:t>
            </a:r>
            <a:endParaRPr lang="en-US" sz="1800" dirty="0">
              <a:solidFill>
                <a:srgbClr val="FFFFFF"/>
              </a:solidFill>
              <a:latin typeface="Squada One" panose="020B060402020202020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3" name="Google Shape;1483;p61"/>
          <p:cNvCxnSpPr/>
          <p:nvPr/>
        </p:nvCxnSpPr>
        <p:spPr>
          <a:xfrm>
            <a:off x="1226400" y="1938400"/>
            <a:ext cx="3391500" cy="0"/>
          </a:xfrm>
          <a:prstGeom prst="straightConnector1">
            <a:avLst/>
          </a:prstGeom>
          <a:noFill/>
          <a:ln w="9525" cap="flat" cmpd="sng">
            <a:solidFill>
              <a:srgbClr val="3F308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4" name="Google Shape;1484;p61"/>
          <p:cNvCxnSpPr/>
          <p:nvPr/>
        </p:nvCxnSpPr>
        <p:spPr>
          <a:xfrm>
            <a:off x="1226400" y="2728300"/>
            <a:ext cx="3391500" cy="0"/>
          </a:xfrm>
          <a:prstGeom prst="straightConnector1">
            <a:avLst/>
          </a:prstGeom>
          <a:noFill/>
          <a:ln w="9525" cap="flat" cmpd="sng">
            <a:solidFill>
              <a:srgbClr val="3F308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5" name="Google Shape;1485;p61"/>
          <p:cNvCxnSpPr/>
          <p:nvPr/>
        </p:nvCxnSpPr>
        <p:spPr>
          <a:xfrm>
            <a:off x="1226400" y="3389425"/>
            <a:ext cx="3391500" cy="0"/>
          </a:xfrm>
          <a:prstGeom prst="straightConnector1">
            <a:avLst/>
          </a:prstGeom>
          <a:noFill/>
          <a:ln w="9525" cap="flat" cmpd="sng">
            <a:solidFill>
              <a:srgbClr val="3F308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6" name="Google Shape;1486;p61"/>
          <p:cNvCxnSpPr/>
          <p:nvPr/>
        </p:nvCxnSpPr>
        <p:spPr>
          <a:xfrm>
            <a:off x="1226400" y="4102050"/>
            <a:ext cx="3391500" cy="0"/>
          </a:xfrm>
          <a:prstGeom prst="straightConnector1">
            <a:avLst/>
          </a:prstGeom>
          <a:noFill/>
          <a:ln w="9525" cap="flat" cmpd="sng">
            <a:solidFill>
              <a:srgbClr val="3F308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7" name="Google Shape;1487;p6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Predicted Growth</a:t>
            </a:r>
            <a:endParaRPr/>
          </a:p>
        </p:txBody>
      </p:sp>
      <p:pic>
        <p:nvPicPr>
          <p:cNvPr id="1488" name="Google Shape;1488;p61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7080" b="8917"/>
          <a:stretch/>
        </p:blipFill>
        <p:spPr>
          <a:xfrm>
            <a:off x="1405825" y="1642175"/>
            <a:ext cx="3309051" cy="2490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9" name="Google Shape;1489;p61"/>
          <p:cNvSpPr/>
          <p:nvPr/>
        </p:nvSpPr>
        <p:spPr>
          <a:xfrm>
            <a:off x="1366375" y="3333600"/>
            <a:ext cx="111600" cy="111600"/>
          </a:xfrm>
          <a:prstGeom prst="rect">
            <a:avLst/>
          </a:prstGeom>
          <a:solidFill>
            <a:srgbClr val="775EF5"/>
          </a:solidFill>
          <a:ln>
            <a:noFill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61"/>
          <p:cNvSpPr/>
          <p:nvPr/>
        </p:nvSpPr>
        <p:spPr>
          <a:xfrm>
            <a:off x="2439600" y="2663900"/>
            <a:ext cx="111600" cy="111600"/>
          </a:xfrm>
          <a:prstGeom prst="rect">
            <a:avLst/>
          </a:prstGeom>
          <a:solidFill>
            <a:srgbClr val="775EF5"/>
          </a:solidFill>
          <a:ln>
            <a:noFill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61"/>
          <p:cNvSpPr/>
          <p:nvPr/>
        </p:nvSpPr>
        <p:spPr>
          <a:xfrm>
            <a:off x="3504275" y="2663900"/>
            <a:ext cx="111600" cy="111600"/>
          </a:xfrm>
          <a:prstGeom prst="rect">
            <a:avLst/>
          </a:prstGeom>
          <a:solidFill>
            <a:srgbClr val="775EF5"/>
          </a:solidFill>
          <a:ln>
            <a:noFill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61"/>
          <p:cNvSpPr/>
          <p:nvPr/>
        </p:nvSpPr>
        <p:spPr>
          <a:xfrm>
            <a:off x="4551750" y="1882600"/>
            <a:ext cx="111600" cy="111600"/>
          </a:xfrm>
          <a:prstGeom prst="rect">
            <a:avLst/>
          </a:prstGeom>
          <a:solidFill>
            <a:srgbClr val="775EF5"/>
          </a:solidFill>
          <a:ln>
            <a:noFill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61"/>
          <p:cNvSpPr txBox="1">
            <a:spLocks noGrp="1"/>
          </p:cNvSpPr>
          <p:nvPr>
            <p:ph type="subTitle" idx="4294967295"/>
          </p:nvPr>
        </p:nvSpPr>
        <p:spPr>
          <a:xfrm>
            <a:off x="720000" y="3902500"/>
            <a:ext cx="5064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00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494" name="Google Shape;1494;p61"/>
          <p:cNvSpPr txBox="1">
            <a:spLocks noGrp="1"/>
          </p:cNvSpPr>
          <p:nvPr>
            <p:ph type="subTitle" idx="4294967295"/>
          </p:nvPr>
        </p:nvSpPr>
        <p:spPr>
          <a:xfrm>
            <a:off x="720000" y="3179550"/>
            <a:ext cx="5064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25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495" name="Google Shape;1495;p61"/>
          <p:cNvSpPr txBox="1">
            <a:spLocks noGrp="1"/>
          </p:cNvSpPr>
          <p:nvPr>
            <p:ph type="subTitle" idx="4294967295"/>
          </p:nvPr>
        </p:nvSpPr>
        <p:spPr>
          <a:xfrm>
            <a:off x="720000" y="2509850"/>
            <a:ext cx="5064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50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496" name="Google Shape;1496;p61"/>
          <p:cNvSpPr txBox="1">
            <a:spLocks noGrp="1"/>
          </p:cNvSpPr>
          <p:nvPr>
            <p:ph type="subTitle" idx="4294967295"/>
          </p:nvPr>
        </p:nvSpPr>
        <p:spPr>
          <a:xfrm>
            <a:off x="720000" y="1728550"/>
            <a:ext cx="5064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100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497" name="Google Shape;1497;p61"/>
          <p:cNvSpPr txBox="1">
            <a:spLocks noGrp="1"/>
          </p:cNvSpPr>
          <p:nvPr>
            <p:ph type="subTitle" idx="4294967295"/>
          </p:nvPr>
        </p:nvSpPr>
        <p:spPr>
          <a:xfrm>
            <a:off x="1101475" y="4183800"/>
            <a:ext cx="6414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2021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498" name="Google Shape;1498;p61"/>
          <p:cNvSpPr txBox="1">
            <a:spLocks noGrp="1"/>
          </p:cNvSpPr>
          <p:nvPr>
            <p:ph type="subTitle" idx="4294967295"/>
          </p:nvPr>
        </p:nvSpPr>
        <p:spPr>
          <a:xfrm>
            <a:off x="2174700" y="4183800"/>
            <a:ext cx="6414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2022</a:t>
            </a:r>
            <a:endParaRPr dirty="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499" name="Google Shape;1499;p61"/>
          <p:cNvSpPr txBox="1">
            <a:spLocks noGrp="1"/>
          </p:cNvSpPr>
          <p:nvPr>
            <p:ph type="subTitle" idx="4294967295"/>
          </p:nvPr>
        </p:nvSpPr>
        <p:spPr>
          <a:xfrm>
            <a:off x="3247925" y="4183800"/>
            <a:ext cx="6414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2023</a:t>
            </a:r>
            <a:endParaRPr dirty="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500" name="Google Shape;1500;p61"/>
          <p:cNvSpPr txBox="1">
            <a:spLocks noGrp="1"/>
          </p:cNvSpPr>
          <p:nvPr>
            <p:ph type="subTitle" idx="4294967295"/>
          </p:nvPr>
        </p:nvSpPr>
        <p:spPr>
          <a:xfrm>
            <a:off x="4251300" y="4183800"/>
            <a:ext cx="6414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2024</a:t>
            </a:r>
            <a:endParaRPr dirty="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501" name="Google Shape;1501;p61"/>
          <p:cNvSpPr txBox="1">
            <a:spLocks noGrp="1"/>
          </p:cNvSpPr>
          <p:nvPr>
            <p:ph type="subTitle" idx="4294967295"/>
          </p:nvPr>
        </p:nvSpPr>
        <p:spPr>
          <a:xfrm>
            <a:off x="5723098" y="2716325"/>
            <a:ext cx="27009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2023-2024</a:t>
            </a:r>
            <a:endParaRPr sz="23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502" name="Google Shape;1502;p61"/>
          <p:cNvSpPr txBox="1">
            <a:spLocks noGrp="1"/>
          </p:cNvSpPr>
          <p:nvPr>
            <p:ph type="subTitle" idx="4294967295"/>
          </p:nvPr>
        </p:nvSpPr>
        <p:spPr>
          <a:xfrm>
            <a:off x="5171505" y="3128050"/>
            <a:ext cx="2700900" cy="6859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lang="en-US" dirty="0"/>
          </a:p>
        </p:txBody>
      </p:sp>
      <p:sp>
        <p:nvSpPr>
          <p:cNvPr id="1503" name="Google Shape;1503;p61"/>
          <p:cNvSpPr txBox="1">
            <a:spLocks noGrp="1"/>
          </p:cNvSpPr>
          <p:nvPr>
            <p:ph type="subTitle" idx="4294967295"/>
          </p:nvPr>
        </p:nvSpPr>
        <p:spPr>
          <a:xfrm>
            <a:off x="5723075" y="1618675"/>
            <a:ext cx="27009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2021-2022</a:t>
            </a:r>
            <a:endParaRPr sz="23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504" name="Google Shape;1504;p61"/>
          <p:cNvSpPr txBox="1">
            <a:spLocks noGrp="1"/>
          </p:cNvSpPr>
          <p:nvPr>
            <p:ph type="subTitle" idx="4294967295"/>
          </p:nvPr>
        </p:nvSpPr>
        <p:spPr>
          <a:xfrm>
            <a:off x="5748651" y="2007416"/>
            <a:ext cx="2123754" cy="7451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p6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Investment</a:t>
            </a:r>
            <a:endParaRPr/>
          </a:p>
        </p:txBody>
      </p:sp>
      <p:sp>
        <p:nvSpPr>
          <p:cNvPr id="1511" name="Google Shape;1511;p62"/>
          <p:cNvSpPr/>
          <p:nvPr/>
        </p:nvSpPr>
        <p:spPr>
          <a:xfrm>
            <a:off x="3916075" y="1582500"/>
            <a:ext cx="1156800" cy="9186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62"/>
          <p:cNvSpPr/>
          <p:nvPr/>
        </p:nvSpPr>
        <p:spPr>
          <a:xfrm>
            <a:off x="3916075" y="2633712"/>
            <a:ext cx="1156800" cy="9186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62"/>
          <p:cNvSpPr/>
          <p:nvPr/>
        </p:nvSpPr>
        <p:spPr>
          <a:xfrm>
            <a:off x="3916075" y="3684924"/>
            <a:ext cx="1156800" cy="9186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62"/>
          <p:cNvSpPr txBox="1">
            <a:spLocks noGrp="1"/>
          </p:cNvSpPr>
          <p:nvPr>
            <p:ph type="subTitle" idx="4294967295"/>
          </p:nvPr>
        </p:nvSpPr>
        <p:spPr>
          <a:xfrm>
            <a:off x="720000" y="2576188"/>
            <a:ext cx="220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quada One" panose="020B0604020202020204" charset="0"/>
              </a:rPr>
              <a:t>Lorem Ipsum</a:t>
            </a:r>
            <a:endParaRPr lang="en-US" sz="2000" dirty="0">
              <a:solidFill>
                <a:srgbClr val="FFFFFF"/>
              </a:solidFill>
              <a:latin typeface="Squada One" panose="020B0604020202020204" charset="0"/>
              <a:ea typeface="Squada One"/>
              <a:cs typeface="Squada One"/>
              <a:sym typeface="Squada One"/>
            </a:endParaRPr>
          </a:p>
        </p:txBody>
      </p:sp>
      <p:sp>
        <p:nvSpPr>
          <p:cNvPr id="1515" name="Google Shape;1515;p62"/>
          <p:cNvSpPr txBox="1">
            <a:spLocks noGrp="1"/>
          </p:cNvSpPr>
          <p:nvPr>
            <p:ph type="subTitle" idx="4294967295"/>
          </p:nvPr>
        </p:nvSpPr>
        <p:spPr>
          <a:xfrm>
            <a:off x="720000" y="2911710"/>
            <a:ext cx="22071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lang="en-US" dirty="0"/>
          </a:p>
        </p:txBody>
      </p:sp>
      <p:sp>
        <p:nvSpPr>
          <p:cNvPr id="1516" name="Google Shape;1516;p62"/>
          <p:cNvSpPr txBox="1">
            <a:spLocks noGrp="1"/>
          </p:cNvSpPr>
          <p:nvPr>
            <p:ph type="subTitle" idx="4294967295"/>
          </p:nvPr>
        </p:nvSpPr>
        <p:spPr>
          <a:xfrm>
            <a:off x="6216928" y="3627416"/>
            <a:ext cx="220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quada One" panose="020B0604020202020204" charset="0"/>
              </a:rPr>
              <a:t>Lorem Ipsum</a:t>
            </a:r>
            <a:endParaRPr lang="en-US" sz="2000" dirty="0">
              <a:solidFill>
                <a:srgbClr val="FFFFFF"/>
              </a:solidFill>
              <a:latin typeface="Squada One" panose="020B0604020202020204" charset="0"/>
              <a:ea typeface="Squada One"/>
              <a:cs typeface="Squada One"/>
              <a:sym typeface="Squada One"/>
            </a:endParaRPr>
          </a:p>
        </p:txBody>
      </p:sp>
      <p:sp>
        <p:nvSpPr>
          <p:cNvPr id="1517" name="Google Shape;1517;p62"/>
          <p:cNvSpPr txBox="1">
            <a:spLocks noGrp="1"/>
          </p:cNvSpPr>
          <p:nvPr>
            <p:ph type="subTitle" idx="4294967295"/>
          </p:nvPr>
        </p:nvSpPr>
        <p:spPr>
          <a:xfrm>
            <a:off x="6216928" y="3962938"/>
            <a:ext cx="22071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lang="en-US" dirty="0"/>
          </a:p>
        </p:txBody>
      </p:sp>
      <p:sp>
        <p:nvSpPr>
          <p:cNvPr id="1518" name="Google Shape;1518;p62"/>
          <p:cNvSpPr txBox="1">
            <a:spLocks noGrp="1"/>
          </p:cNvSpPr>
          <p:nvPr>
            <p:ph type="subTitle" idx="4294967295"/>
          </p:nvPr>
        </p:nvSpPr>
        <p:spPr>
          <a:xfrm>
            <a:off x="6197800" y="1524988"/>
            <a:ext cx="220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quada One" panose="020B0604020202020204" charset="0"/>
              </a:rPr>
              <a:t>Lorem Ipsum</a:t>
            </a:r>
            <a:endParaRPr lang="en-US" sz="2000" dirty="0">
              <a:solidFill>
                <a:srgbClr val="FFFFFF"/>
              </a:solidFill>
              <a:latin typeface="Squada One" panose="020B0604020202020204" charset="0"/>
              <a:ea typeface="Squada One"/>
              <a:cs typeface="Squada One"/>
              <a:sym typeface="Squada One"/>
            </a:endParaRPr>
          </a:p>
        </p:txBody>
      </p:sp>
      <p:sp>
        <p:nvSpPr>
          <p:cNvPr id="1519" name="Google Shape;1519;p62"/>
          <p:cNvSpPr txBox="1">
            <a:spLocks noGrp="1"/>
          </p:cNvSpPr>
          <p:nvPr>
            <p:ph type="subTitle" idx="4294967295"/>
          </p:nvPr>
        </p:nvSpPr>
        <p:spPr>
          <a:xfrm>
            <a:off x="6197800" y="1860510"/>
            <a:ext cx="22071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lang="en-US" dirty="0"/>
          </a:p>
        </p:txBody>
      </p:sp>
      <p:sp>
        <p:nvSpPr>
          <p:cNvPr id="1520" name="Google Shape;1520;p62"/>
          <p:cNvSpPr txBox="1">
            <a:spLocks noGrp="1"/>
          </p:cNvSpPr>
          <p:nvPr>
            <p:ph type="subTitle" idx="4294967295"/>
          </p:nvPr>
        </p:nvSpPr>
        <p:spPr>
          <a:xfrm>
            <a:off x="3390925" y="2883162"/>
            <a:ext cx="2207100" cy="419700"/>
          </a:xfrm>
          <a:prstGeom prst="rect">
            <a:avLst/>
          </a:prstGeom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775EF5"/>
                </a:solidFill>
                <a:latin typeface="Squada One"/>
                <a:ea typeface="Squada One"/>
                <a:cs typeface="Squada One"/>
                <a:sym typeface="Squada One"/>
              </a:rPr>
              <a:t>30%</a:t>
            </a:r>
            <a:endParaRPr sz="4000">
              <a:solidFill>
                <a:srgbClr val="775EF5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521" name="Google Shape;1521;p62"/>
          <p:cNvSpPr txBox="1">
            <a:spLocks noGrp="1"/>
          </p:cNvSpPr>
          <p:nvPr>
            <p:ph type="subTitle" idx="4294967295"/>
          </p:nvPr>
        </p:nvSpPr>
        <p:spPr>
          <a:xfrm>
            <a:off x="3390925" y="1831950"/>
            <a:ext cx="2207100" cy="419700"/>
          </a:xfrm>
          <a:prstGeom prst="rect">
            <a:avLst/>
          </a:prstGeom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775EF5"/>
                </a:solidFill>
                <a:latin typeface="Squada One"/>
                <a:ea typeface="Squada One"/>
                <a:cs typeface="Squada One"/>
                <a:sym typeface="Squada One"/>
              </a:rPr>
              <a:t>10%</a:t>
            </a:r>
            <a:endParaRPr sz="4000">
              <a:solidFill>
                <a:srgbClr val="775EF5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522" name="Google Shape;1522;p62"/>
          <p:cNvSpPr txBox="1">
            <a:spLocks noGrp="1"/>
          </p:cNvSpPr>
          <p:nvPr>
            <p:ph type="subTitle" idx="4294967295"/>
          </p:nvPr>
        </p:nvSpPr>
        <p:spPr>
          <a:xfrm>
            <a:off x="3390925" y="3934374"/>
            <a:ext cx="2207100" cy="419700"/>
          </a:xfrm>
          <a:prstGeom prst="rect">
            <a:avLst/>
          </a:prstGeom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775EF5"/>
                </a:solidFill>
                <a:latin typeface="Squada One"/>
                <a:ea typeface="Squada One"/>
                <a:cs typeface="Squada One"/>
                <a:sym typeface="Squada One"/>
              </a:rPr>
              <a:t>60%</a:t>
            </a:r>
            <a:endParaRPr sz="4000">
              <a:solidFill>
                <a:srgbClr val="775EF5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1523" name="Google Shape;1523;p62"/>
          <p:cNvCxnSpPr/>
          <p:nvPr/>
        </p:nvCxnSpPr>
        <p:spPr>
          <a:xfrm rot="10800000">
            <a:off x="3132400" y="3101800"/>
            <a:ext cx="798600" cy="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1524" name="Google Shape;1524;p62"/>
          <p:cNvCxnSpPr/>
          <p:nvPr/>
        </p:nvCxnSpPr>
        <p:spPr>
          <a:xfrm rot="10800000">
            <a:off x="5072875" y="2041800"/>
            <a:ext cx="798600" cy="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none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1525" name="Google Shape;1525;p62"/>
          <p:cNvCxnSpPr/>
          <p:nvPr/>
        </p:nvCxnSpPr>
        <p:spPr>
          <a:xfrm rot="10800000">
            <a:off x="5072875" y="4144225"/>
            <a:ext cx="798600" cy="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none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30;p63"/>
          <p:cNvSpPr txBox="1">
            <a:spLocks/>
          </p:cNvSpPr>
          <p:nvPr/>
        </p:nvSpPr>
        <p:spPr>
          <a:xfrm>
            <a:off x="1519474" y="1626782"/>
            <a:ext cx="4981500" cy="10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7200" dirty="0" smtClean="0">
                <a:solidFill>
                  <a:srgbClr val="FFFFFF"/>
                </a:solidFill>
                <a:latin typeface="Squada One" panose="020B0604020202020204" charset="0"/>
              </a:rPr>
              <a:t>Thank you!</a:t>
            </a:r>
            <a:endParaRPr lang="en-US" sz="7200" dirty="0">
              <a:solidFill>
                <a:srgbClr val="FFFFFF"/>
              </a:solidFill>
              <a:latin typeface="Squada One" panose="020B060402020202020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11817" y="2722382"/>
            <a:ext cx="15424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 smtClean="0">
                <a:solidFill>
                  <a:srgbClr val="FFFFFF"/>
                </a:solidFill>
                <a:latin typeface="Squada One" panose="020B0604020202020204" charset="0"/>
              </a:rPr>
              <a:t>Website.com</a:t>
            </a:r>
          </a:p>
          <a:p>
            <a:pPr algn="ctr"/>
            <a:r>
              <a:rPr lang="en-US" sz="1800" dirty="0" smtClean="0">
                <a:solidFill>
                  <a:srgbClr val="FFFFFF"/>
                </a:solidFill>
                <a:latin typeface="Squada One" panose="020B0604020202020204" charset="0"/>
              </a:rPr>
              <a:t>0200000000000</a:t>
            </a:r>
            <a:endParaRPr lang="en-US" sz="1800" dirty="0">
              <a:solidFill>
                <a:srgbClr val="FFFFFF"/>
              </a:solidFill>
              <a:latin typeface="Squada On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402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3"/>
          <p:cNvSpPr txBox="1">
            <a:spLocks noGrp="1"/>
          </p:cNvSpPr>
          <p:nvPr>
            <p:ph type="subTitle" idx="1"/>
          </p:nvPr>
        </p:nvSpPr>
        <p:spPr>
          <a:xfrm>
            <a:off x="720000" y="2881225"/>
            <a:ext cx="3775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Lorem Ipsum is simply dummy text </a:t>
            </a:r>
            <a:r>
              <a:rPr lang="en-US" dirty="0" smtClean="0"/>
              <a:t>of the </a:t>
            </a:r>
            <a:r>
              <a:rPr lang="en-US" dirty="0"/>
              <a:t>printing and typesetting industry. </a:t>
            </a:r>
          </a:p>
        </p:txBody>
      </p:sp>
      <p:sp>
        <p:nvSpPr>
          <p:cNvPr id="612" name="Google Shape;612;p33"/>
          <p:cNvSpPr txBox="1">
            <a:spLocks noGrp="1"/>
          </p:cNvSpPr>
          <p:nvPr>
            <p:ph type="title"/>
          </p:nvPr>
        </p:nvSpPr>
        <p:spPr>
          <a:xfrm>
            <a:off x="720000" y="1412950"/>
            <a:ext cx="3590700" cy="10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076" y="1233404"/>
            <a:ext cx="2397264" cy="274317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4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74" name="Google Shape;674;p40"/>
          <p:cNvSpPr txBox="1">
            <a:spLocks noGrp="1"/>
          </p:cNvSpPr>
          <p:nvPr>
            <p:ph type="subTitle" idx="3"/>
          </p:nvPr>
        </p:nvSpPr>
        <p:spPr>
          <a:xfrm>
            <a:off x="5369250" y="318887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</a:t>
            </a:r>
          </a:p>
        </p:txBody>
      </p:sp>
      <p:sp>
        <p:nvSpPr>
          <p:cNvPr id="675" name="Google Shape;675;p40"/>
          <p:cNvSpPr txBox="1">
            <a:spLocks noGrp="1"/>
          </p:cNvSpPr>
          <p:nvPr>
            <p:ph type="subTitle" idx="1"/>
          </p:nvPr>
        </p:nvSpPr>
        <p:spPr>
          <a:xfrm>
            <a:off x="1407125" y="318887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</a:t>
            </a:r>
            <a:endParaRPr lang="en-US" dirty="0"/>
          </a:p>
        </p:txBody>
      </p:sp>
      <p:sp>
        <p:nvSpPr>
          <p:cNvPr id="676" name="Google Shape;676;p40"/>
          <p:cNvSpPr txBox="1">
            <a:spLocks noGrp="1"/>
          </p:cNvSpPr>
          <p:nvPr>
            <p:ph type="subTitle" idx="2"/>
          </p:nvPr>
        </p:nvSpPr>
        <p:spPr>
          <a:xfrm>
            <a:off x="1212112" y="3753000"/>
            <a:ext cx="2955851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is simply dummy text of the printing and typesetting industry. </a:t>
            </a:r>
          </a:p>
        </p:txBody>
      </p:sp>
      <p:sp>
        <p:nvSpPr>
          <p:cNvPr id="677" name="Google Shape;677;p40"/>
          <p:cNvSpPr txBox="1">
            <a:spLocks noGrp="1"/>
          </p:cNvSpPr>
          <p:nvPr>
            <p:ph type="subTitle" idx="4"/>
          </p:nvPr>
        </p:nvSpPr>
        <p:spPr>
          <a:xfrm>
            <a:off x="4944622" y="3753000"/>
            <a:ext cx="3253755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is simply dummy text of the printing and typesetting industry. </a:t>
            </a:r>
          </a:p>
        </p:txBody>
      </p:sp>
      <p:sp>
        <p:nvSpPr>
          <p:cNvPr id="2" name="Rectangle 1"/>
          <p:cNvSpPr/>
          <p:nvPr/>
        </p:nvSpPr>
        <p:spPr>
          <a:xfrm>
            <a:off x="2407322" y="2438158"/>
            <a:ext cx="522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Icon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310049" y="2438158"/>
            <a:ext cx="522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Icon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  <p:sp>
        <p:nvSpPr>
          <p:cNvPr id="706" name="Google Shape;706;p43"/>
          <p:cNvSpPr txBox="1">
            <a:spLocks noGrp="1"/>
          </p:cNvSpPr>
          <p:nvPr>
            <p:ph type="subTitle" idx="1"/>
          </p:nvPr>
        </p:nvSpPr>
        <p:spPr>
          <a:xfrm>
            <a:off x="720000" y="318887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</a:t>
            </a:r>
            <a:endParaRPr lang="en-US" dirty="0"/>
          </a:p>
        </p:txBody>
      </p:sp>
      <p:sp>
        <p:nvSpPr>
          <p:cNvPr id="707" name="Google Shape;707;p43"/>
          <p:cNvSpPr txBox="1">
            <a:spLocks noGrp="1"/>
          </p:cNvSpPr>
          <p:nvPr>
            <p:ph type="subTitle" idx="2"/>
          </p:nvPr>
        </p:nvSpPr>
        <p:spPr>
          <a:xfrm>
            <a:off x="389620" y="3671249"/>
            <a:ext cx="2980130" cy="847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is simply dummy text of the printing and typesetting industry. </a:t>
            </a:r>
            <a:endParaRPr lang="en-US" dirty="0"/>
          </a:p>
        </p:txBody>
      </p:sp>
      <p:sp>
        <p:nvSpPr>
          <p:cNvPr id="708" name="Google Shape;708;p43"/>
          <p:cNvSpPr txBox="1">
            <a:spLocks noGrp="1"/>
          </p:cNvSpPr>
          <p:nvPr>
            <p:ph type="subTitle" idx="3"/>
          </p:nvPr>
        </p:nvSpPr>
        <p:spPr>
          <a:xfrm>
            <a:off x="3369750" y="318887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</a:t>
            </a:r>
            <a:endParaRPr lang="en-US" dirty="0"/>
          </a:p>
        </p:txBody>
      </p:sp>
      <p:sp>
        <p:nvSpPr>
          <p:cNvPr id="709" name="Google Shape;709;p43"/>
          <p:cNvSpPr txBox="1">
            <a:spLocks noGrp="1"/>
          </p:cNvSpPr>
          <p:nvPr>
            <p:ph type="subTitle" idx="4"/>
          </p:nvPr>
        </p:nvSpPr>
        <p:spPr>
          <a:xfrm>
            <a:off x="3195049" y="3671249"/>
            <a:ext cx="2999152" cy="9182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is simply dummy text of the printing and typesetting industry. </a:t>
            </a:r>
            <a:endParaRPr lang="en-US" dirty="0"/>
          </a:p>
        </p:txBody>
      </p:sp>
      <p:sp>
        <p:nvSpPr>
          <p:cNvPr id="710" name="Google Shape;710;p43"/>
          <p:cNvSpPr txBox="1">
            <a:spLocks noGrp="1"/>
          </p:cNvSpPr>
          <p:nvPr>
            <p:ph type="subTitle" idx="5"/>
          </p:nvPr>
        </p:nvSpPr>
        <p:spPr>
          <a:xfrm>
            <a:off x="6194201" y="3146744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</a:t>
            </a:r>
            <a:endParaRPr lang="en-US" dirty="0"/>
          </a:p>
        </p:txBody>
      </p:sp>
      <p:sp>
        <p:nvSpPr>
          <p:cNvPr id="711" name="Google Shape;711;p43"/>
          <p:cNvSpPr txBox="1">
            <a:spLocks noGrp="1"/>
          </p:cNvSpPr>
          <p:nvPr>
            <p:ph type="subTitle" idx="6"/>
          </p:nvPr>
        </p:nvSpPr>
        <p:spPr>
          <a:xfrm>
            <a:off x="5816759" y="3744155"/>
            <a:ext cx="2809982" cy="9501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is simply dummy text of the printing and typesetting industry.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707061" y="2372708"/>
            <a:ext cx="522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Icon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310550" y="2372708"/>
            <a:ext cx="522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Icon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960300" y="2367592"/>
            <a:ext cx="522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Icon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5"/>
          <p:cNvSpPr txBox="1">
            <a:spLocks noGrp="1"/>
          </p:cNvSpPr>
          <p:nvPr>
            <p:ph type="subTitle" idx="3"/>
          </p:nvPr>
        </p:nvSpPr>
        <p:spPr>
          <a:xfrm>
            <a:off x="2679830" y="3182775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737" name="Google Shape;737;p45"/>
          <p:cNvSpPr txBox="1">
            <a:spLocks noGrp="1"/>
          </p:cNvSpPr>
          <p:nvPr>
            <p:ph type="subTitle" idx="4"/>
          </p:nvPr>
        </p:nvSpPr>
        <p:spPr>
          <a:xfrm>
            <a:off x="2679832" y="3670700"/>
            <a:ext cx="18246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Lorem Ipsum </a:t>
            </a:r>
            <a:endParaRPr lang="en-US" dirty="0"/>
          </a:p>
        </p:txBody>
      </p:sp>
      <p:sp>
        <p:nvSpPr>
          <p:cNvPr id="738" name="Google Shape;738;p45"/>
          <p:cNvSpPr txBox="1">
            <a:spLocks noGrp="1"/>
          </p:cNvSpPr>
          <p:nvPr>
            <p:ph type="subTitle" idx="6"/>
          </p:nvPr>
        </p:nvSpPr>
        <p:spPr>
          <a:xfrm>
            <a:off x="4639665" y="3670700"/>
            <a:ext cx="18246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Lorem Ipsum </a:t>
            </a:r>
            <a:endParaRPr lang="en-US" dirty="0"/>
          </a:p>
        </p:txBody>
      </p:sp>
      <p:sp>
        <p:nvSpPr>
          <p:cNvPr id="739" name="Google Shape;739;p45"/>
          <p:cNvSpPr txBox="1">
            <a:spLocks noGrp="1"/>
          </p:cNvSpPr>
          <p:nvPr>
            <p:ph type="subTitle" idx="7"/>
          </p:nvPr>
        </p:nvSpPr>
        <p:spPr>
          <a:xfrm>
            <a:off x="6599489" y="3182775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Threats</a:t>
            </a:r>
            <a:endParaRPr/>
          </a:p>
        </p:txBody>
      </p:sp>
      <p:sp>
        <p:nvSpPr>
          <p:cNvPr id="740" name="Google Shape;740;p45"/>
          <p:cNvSpPr txBox="1">
            <a:spLocks noGrp="1"/>
          </p:cNvSpPr>
          <p:nvPr>
            <p:ph type="subTitle" idx="5"/>
          </p:nvPr>
        </p:nvSpPr>
        <p:spPr>
          <a:xfrm>
            <a:off x="4639659" y="3182775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741" name="Google Shape;741;p45"/>
          <p:cNvSpPr txBox="1">
            <a:spLocks noGrp="1"/>
          </p:cNvSpPr>
          <p:nvPr>
            <p:ph type="subTitle" idx="8"/>
          </p:nvPr>
        </p:nvSpPr>
        <p:spPr>
          <a:xfrm>
            <a:off x="6599497" y="3670700"/>
            <a:ext cx="18246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Lorem Ipsum </a:t>
            </a:r>
            <a:endParaRPr lang="en-US" dirty="0"/>
          </a:p>
        </p:txBody>
      </p:sp>
      <p:sp>
        <p:nvSpPr>
          <p:cNvPr id="742" name="Google Shape;742;p45"/>
          <p:cNvSpPr txBox="1">
            <a:spLocks noGrp="1"/>
          </p:cNvSpPr>
          <p:nvPr>
            <p:ph type="subTitle" idx="1"/>
          </p:nvPr>
        </p:nvSpPr>
        <p:spPr>
          <a:xfrm>
            <a:off x="720000" y="3182775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Strengths</a:t>
            </a:r>
            <a:endParaRPr dirty="0"/>
          </a:p>
        </p:txBody>
      </p:sp>
      <p:sp>
        <p:nvSpPr>
          <p:cNvPr id="743" name="Google Shape;743;p45"/>
          <p:cNvSpPr txBox="1">
            <a:spLocks noGrp="1"/>
          </p:cNvSpPr>
          <p:nvPr>
            <p:ph type="subTitle" idx="2"/>
          </p:nvPr>
        </p:nvSpPr>
        <p:spPr>
          <a:xfrm>
            <a:off x="720000" y="3670700"/>
            <a:ext cx="18246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Lorem Ipsum </a:t>
            </a:r>
            <a:endParaRPr lang="en-US" dirty="0"/>
          </a:p>
        </p:txBody>
      </p:sp>
      <p:sp>
        <p:nvSpPr>
          <p:cNvPr id="744" name="Google Shape;744;p45"/>
          <p:cNvSpPr txBox="1">
            <a:spLocks noGrp="1"/>
          </p:cNvSpPr>
          <p:nvPr>
            <p:ph type="subTitle" idx="9"/>
          </p:nvPr>
        </p:nvSpPr>
        <p:spPr>
          <a:xfrm>
            <a:off x="720000" y="200988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745" name="Google Shape;745;p45"/>
          <p:cNvSpPr txBox="1">
            <a:spLocks noGrp="1"/>
          </p:cNvSpPr>
          <p:nvPr>
            <p:ph type="subTitle" idx="13"/>
          </p:nvPr>
        </p:nvSpPr>
        <p:spPr>
          <a:xfrm>
            <a:off x="2679830" y="200988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endParaRPr/>
          </a:p>
        </p:txBody>
      </p:sp>
      <p:sp>
        <p:nvSpPr>
          <p:cNvPr id="746" name="Google Shape;746;p45"/>
          <p:cNvSpPr txBox="1">
            <a:spLocks noGrp="1"/>
          </p:cNvSpPr>
          <p:nvPr>
            <p:ph type="subTitle" idx="14"/>
          </p:nvPr>
        </p:nvSpPr>
        <p:spPr>
          <a:xfrm>
            <a:off x="4639659" y="200988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endParaRPr/>
          </a:p>
        </p:txBody>
      </p:sp>
      <p:sp>
        <p:nvSpPr>
          <p:cNvPr id="747" name="Google Shape;747;p45"/>
          <p:cNvSpPr txBox="1">
            <a:spLocks noGrp="1"/>
          </p:cNvSpPr>
          <p:nvPr>
            <p:ph type="subTitle" idx="15"/>
          </p:nvPr>
        </p:nvSpPr>
        <p:spPr>
          <a:xfrm>
            <a:off x="6599489" y="200988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748" name="Google Shape;748;p4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749" name="Google Shape;749;p45"/>
          <p:cNvSpPr/>
          <p:nvPr/>
        </p:nvSpPr>
        <p:spPr>
          <a:xfrm>
            <a:off x="1204350" y="1791800"/>
            <a:ext cx="855900" cy="8559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5"/>
          <p:cNvSpPr/>
          <p:nvPr/>
        </p:nvSpPr>
        <p:spPr>
          <a:xfrm>
            <a:off x="3164180" y="1791800"/>
            <a:ext cx="855900" cy="8559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45"/>
          <p:cNvSpPr/>
          <p:nvPr/>
        </p:nvSpPr>
        <p:spPr>
          <a:xfrm>
            <a:off x="5124009" y="1791800"/>
            <a:ext cx="855900" cy="8559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45"/>
          <p:cNvSpPr/>
          <p:nvPr/>
        </p:nvSpPr>
        <p:spPr>
          <a:xfrm>
            <a:off x="7083839" y="1791800"/>
            <a:ext cx="855900" cy="8559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3" name="Google Shape;753;p45"/>
          <p:cNvCxnSpPr>
            <a:stCxn id="749" idx="2"/>
            <a:endCxn id="742" idx="0"/>
          </p:cNvCxnSpPr>
          <p:nvPr/>
        </p:nvCxnSpPr>
        <p:spPr>
          <a:xfrm>
            <a:off x="1632300" y="2647700"/>
            <a:ext cx="0" cy="53520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754" name="Google Shape;754;p45"/>
          <p:cNvCxnSpPr>
            <a:stCxn id="750" idx="2"/>
            <a:endCxn id="736" idx="0"/>
          </p:cNvCxnSpPr>
          <p:nvPr/>
        </p:nvCxnSpPr>
        <p:spPr>
          <a:xfrm>
            <a:off x="3592130" y="2647700"/>
            <a:ext cx="0" cy="53520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755" name="Google Shape;755;p45"/>
          <p:cNvCxnSpPr>
            <a:stCxn id="751" idx="2"/>
            <a:endCxn id="740" idx="0"/>
          </p:cNvCxnSpPr>
          <p:nvPr/>
        </p:nvCxnSpPr>
        <p:spPr>
          <a:xfrm>
            <a:off x="5551959" y="2647700"/>
            <a:ext cx="0" cy="53520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756" name="Google Shape;756;p45"/>
          <p:cNvCxnSpPr>
            <a:stCxn id="752" idx="2"/>
            <a:endCxn id="739" idx="0"/>
          </p:cNvCxnSpPr>
          <p:nvPr/>
        </p:nvCxnSpPr>
        <p:spPr>
          <a:xfrm>
            <a:off x="7511789" y="2647700"/>
            <a:ext cx="0" cy="53520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4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Plans</a:t>
            </a:r>
            <a:endParaRPr/>
          </a:p>
        </p:txBody>
      </p:sp>
      <p:sp>
        <p:nvSpPr>
          <p:cNvPr id="785" name="Google Shape;785;p47"/>
          <p:cNvSpPr txBox="1">
            <a:spLocks noGrp="1"/>
          </p:cNvSpPr>
          <p:nvPr>
            <p:ph type="subTitle" idx="4294967295"/>
          </p:nvPr>
        </p:nvSpPr>
        <p:spPr>
          <a:xfrm>
            <a:off x="720000" y="200988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2020</a:t>
            </a:r>
            <a:endParaRPr sz="35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786" name="Google Shape;786;p47"/>
          <p:cNvSpPr txBox="1">
            <a:spLocks noGrp="1"/>
          </p:cNvSpPr>
          <p:nvPr>
            <p:ph type="subTitle" idx="4294967295"/>
          </p:nvPr>
        </p:nvSpPr>
        <p:spPr>
          <a:xfrm>
            <a:off x="2674655" y="387798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2021</a:t>
            </a:r>
            <a:endParaRPr sz="35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787" name="Google Shape;787;p47"/>
          <p:cNvSpPr txBox="1">
            <a:spLocks noGrp="1"/>
          </p:cNvSpPr>
          <p:nvPr>
            <p:ph type="subTitle" idx="4294967295"/>
          </p:nvPr>
        </p:nvSpPr>
        <p:spPr>
          <a:xfrm>
            <a:off x="4629084" y="200988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2022</a:t>
            </a:r>
            <a:endParaRPr sz="35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788" name="Google Shape;788;p47"/>
          <p:cNvSpPr/>
          <p:nvPr/>
        </p:nvSpPr>
        <p:spPr>
          <a:xfrm>
            <a:off x="1084725" y="1672175"/>
            <a:ext cx="1095000" cy="10950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7"/>
          <p:cNvSpPr/>
          <p:nvPr/>
        </p:nvSpPr>
        <p:spPr>
          <a:xfrm rot="10800000" flipH="1">
            <a:off x="3039752" y="3516400"/>
            <a:ext cx="1094400" cy="10944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7"/>
          <p:cNvSpPr/>
          <p:nvPr/>
        </p:nvSpPr>
        <p:spPr>
          <a:xfrm>
            <a:off x="4994178" y="1672550"/>
            <a:ext cx="1094400" cy="10944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91" name="Google Shape;791;p47"/>
          <p:cNvCxnSpPr>
            <a:stCxn id="788" idx="2"/>
          </p:cNvCxnSpPr>
          <p:nvPr/>
        </p:nvCxnSpPr>
        <p:spPr>
          <a:xfrm>
            <a:off x="1632225" y="2767175"/>
            <a:ext cx="0" cy="53520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792" name="Google Shape;792;p47"/>
          <p:cNvCxnSpPr>
            <a:stCxn id="789" idx="2"/>
          </p:cNvCxnSpPr>
          <p:nvPr/>
        </p:nvCxnSpPr>
        <p:spPr>
          <a:xfrm rot="10800000">
            <a:off x="3586952" y="2981200"/>
            <a:ext cx="0" cy="53520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793" name="Google Shape;793;p47"/>
          <p:cNvCxnSpPr>
            <a:stCxn id="790" idx="2"/>
          </p:cNvCxnSpPr>
          <p:nvPr/>
        </p:nvCxnSpPr>
        <p:spPr>
          <a:xfrm>
            <a:off x="5541378" y="2766950"/>
            <a:ext cx="0" cy="53520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sp>
        <p:nvSpPr>
          <p:cNvPr id="794" name="Google Shape;794;p47"/>
          <p:cNvSpPr txBox="1">
            <a:spLocks noGrp="1"/>
          </p:cNvSpPr>
          <p:nvPr>
            <p:ph type="subTitle" idx="4294967295"/>
          </p:nvPr>
        </p:nvSpPr>
        <p:spPr>
          <a:xfrm>
            <a:off x="6583505" y="3853738"/>
            <a:ext cx="18246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2023</a:t>
            </a:r>
            <a:endParaRPr sz="35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795" name="Google Shape;795;p47"/>
          <p:cNvSpPr/>
          <p:nvPr/>
        </p:nvSpPr>
        <p:spPr>
          <a:xfrm rot="10800000" flipH="1">
            <a:off x="6948605" y="3516400"/>
            <a:ext cx="1094400" cy="1094400"/>
          </a:xfrm>
          <a:prstGeom prst="rect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96" name="Google Shape;796;p47"/>
          <p:cNvCxnSpPr>
            <a:stCxn id="795" idx="2"/>
          </p:cNvCxnSpPr>
          <p:nvPr/>
        </p:nvCxnSpPr>
        <p:spPr>
          <a:xfrm rot="10800000">
            <a:off x="7495805" y="2981200"/>
            <a:ext cx="0" cy="53520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none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sp>
        <p:nvSpPr>
          <p:cNvPr id="798" name="Google Shape;798;p47"/>
          <p:cNvSpPr txBox="1">
            <a:spLocks noGrp="1"/>
          </p:cNvSpPr>
          <p:nvPr>
            <p:ph type="subTitle" idx="4294967295"/>
          </p:nvPr>
        </p:nvSpPr>
        <p:spPr>
          <a:xfrm>
            <a:off x="720000" y="3909325"/>
            <a:ext cx="18246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800" name="Google Shape;800;p47"/>
          <p:cNvSpPr txBox="1">
            <a:spLocks noGrp="1"/>
          </p:cNvSpPr>
          <p:nvPr>
            <p:ph type="subTitle" idx="4294967295"/>
          </p:nvPr>
        </p:nvSpPr>
        <p:spPr>
          <a:xfrm>
            <a:off x="2674538" y="2068838"/>
            <a:ext cx="18246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802" name="Google Shape;802;p47"/>
          <p:cNvSpPr txBox="1">
            <a:spLocks noGrp="1"/>
          </p:cNvSpPr>
          <p:nvPr>
            <p:ph type="subTitle" idx="4294967295"/>
          </p:nvPr>
        </p:nvSpPr>
        <p:spPr>
          <a:xfrm>
            <a:off x="4629075" y="3909325"/>
            <a:ext cx="18246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804" name="Google Shape;804;p47"/>
          <p:cNvSpPr txBox="1">
            <a:spLocks noGrp="1"/>
          </p:cNvSpPr>
          <p:nvPr>
            <p:ph type="subTitle" idx="4294967295"/>
          </p:nvPr>
        </p:nvSpPr>
        <p:spPr>
          <a:xfrm>
            <a:off x="6583588" y="2068838"/>
            <a:ext cx="1824600" cy="6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805" name="Google Shape;805;p47"/>
          <p:cNvSpPr/>
          <p:nvPr/>
        </p:nvSpPr>
        <p:spPr>
          <a:xfrm>
            <a:off x="2187125" y="2211325"/>
            <a:ext cx="851400" cy="1872450"/>
          </a:xfrm>
          <a:custGeom>
            <a:avLst/>
            <a:gdLst/>
            <a:ahLst/>
            <a:cxnLst/>
            <a:rect l="l" t="t" r="r" b="b"/>
            <a:pathLst>
              <a:path w="34056" h="74898" extrusionOk="0">
                <a:moveTo>
                  <a:pt x="0" y="0"/>
                </a:moveTo>
                <a:lnTo>
                  <a:pt x="7881" y="0"/>
                </a:lnTo>
                <a:lnTo>
                  <a:pt x="27950" y="74898"/>
                </a:lnTo>
                <a:lnTo>
                  <a:pt x="34056" y="74898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dot"/>
            <a:round/>
            <a:headEnd type="none" w="med" len="med"/>
            <a:tailEnd type="none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  <p:sp>
        <p:nvSpPr>
          <p:cNvPr id="806" name="Google Shape;806;p47"/>
          <p:cNvSpPr/>
          <p:nvPr/>
        </p:nvSpPr>
        <p:spPr>
          <a:xfrm>
            <a:off x="6092888" y="2211325"/>
            <a:ext cx="851400" cy="1872450"/>
          </a:xfrm>
          <a:custGeom>
            <a:avLst/>
            <a:gdLst/>
            <a:ahLst/>
            <a:cxnLst/>
            <a:rect l="l" t="t" r="r" b="b"/>
            <a:pathLst>
              <a:path w="34056" h="74898" extrusionOk="0">
                <a:moveTo>
                  <a:pt x="0" y="0"/>
                </a:moveTo>
                <a:lnTo>
                  <a:pt x="7881" y="0"/>
                </a:lnTo>
                <a:lnTo>
                  <a:pt x="27950" y="74898"/>
                </a:lnTo>
                <a:lnTo>
                  <a:pt x="34056" y="74898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dot"/>
            <a:round/>
            <a:headEnd type="none" w="med" len="med"/>
            <a:tailEnd type="none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  <p:sp>
        <p:nvSpPr>
          <p:cNvPr id="807" name="Google Shape;807;p47"/>
          <p:cNvSpPr/>
          <p:nvPr/>
        </p:nvSpPr>
        <p:spPr>
          <a:xfrm flipH="1">
            <a:off x="4138463" y="2211325"/>
            <a:ext cx="851400" cy="1872450"/>
          </a:xfrm>
          <a:custGeom>
            <a:avLst/>
            <a:gdLst/>
            <a:ahLst/>
            <a:cxnLst/>
            <a:rect l="l" t="t" r="r" b="b"/>
            <a:pathLst>
              <a:path w="34056" h="74898" extrusionOk="0">
                <a:moveTo>
                  <a:pt x="0" y="0"/>
                </a:moveTo>
                <a:lnTo>
                  <a:pt x="7881" y="0"/>
                </a:lnTo>
                <a:lnTo>
                  <a:pt x="27950" y="74898"/>
                </a:lnTo>
                <a:lnTo>
                  <a:pt x="34056" y="74898"/>
                </a:lnTo>
              </a:path>
            </a:pathLst>
          </a:custGeom>
          <a:noFill/>
          <a:ln w="19050" cap="flat" cmpd="sng">
            <a:solidFill>
              <a:srgbClr val="775EF5"/>
            </a:solidFill>
            <a:prstDash val="dot"/>
            <a:round/>
            <a:headEnd type="none" w="med" len="med"/>
            <a:tailEnd type="none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sp>
      <p:sp>
        <p:nvSpPr>
          <p:cNvPr id="26" name="Google Shape;706;p43"/>
          <p:cNvSpPr txBox="1">
            <a:spLocks/>
          </p:cNvSpPr>
          <p:nvPr/>
        </p:nvSpPr>
        <p:spPr>
          <a:xfrm>
            <a:off x="1025426" y="3374125"/>
            <a:ext cx="1467125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>
                <a:solidFill>
                  <a:srgbClr val="FFFFFF"/>
                </a:solidFill>
                <a:latin typeface="Squada One" panose="020B0604020202020204" charset="0"/>
              </a:rPr>
              <a:t>Lorem Ipsum </a:t>
            </a:r>
            <a:endParaRPr lang="en-US" sz="2000" b="1" dirty="0">
              <a:solidFill>
                <a:srgbClr val="FFFFFF"/>
              </a:solidFill>
              <a:latin typeface="Squada One" panose="020B0604020202020204" charset="0"/>
            </a:endParaRPr>
          </a:p>
        </p:txBody>
      </p:sp>
      <p:sp>
        <p:nvSpPr>
          <p:cNvPr id="29" name="Google Shape;706;p43"/>
          <p:cNvSpPr txBox="1">
            <a:spLocks/>
          </p:cNvSpPr>
          <p:nvPr/>
        </p:nvSpPr>
        <p:spPr>
          <a:xfrm>
            <a:off x="2914531" y="1577712"/>
            <a:ext cx="1467125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>
                <a:solidFill>
                  <a:srgbClr val="FFFFFF"/>
                </a:solidFill>
                <a:latin typeface="Squada One" panose="020B0604020202020204" charset="0"/>
              </a:rPr>
              <a:t>Lorem Ipsum </a:t>
            </a:r>
            <a:endParaRPr lang="en-US" sz="2000" b="1" dirty="0">
              <a:solidFill>
                <a:srgbClr val="FFFFFF"/>
              </a:solidFill>
              <a:latin typeface="Squada One" panose="020B0604020202020204" charset="0"/>
            </a:endParaRPr>
          </a:p>
        </p:txBody>
      </p:sp>
      <p:sp>
        <p:nvSpPr>
          <p:cNvPr id="30" name="Google Shape;706;p43"/>
          <p:cNvSpPr txBox="1">
            <a:spLocks/>
          </p:cNvSpPr>
          <p:nvPr/>
        </p:nvSpPr>
        <p:spPr>
          <a:xfrm>
            <a:off x="4902690" y="3444637"/>
            <a:ext cx="1467125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>
                <a:solidFill>
                  <a:srgbClr val="FFFFFF"/>
                </a:solidFill>
                <a:latin typeface="Squada One" panose="020B0604020202020204" charset="0"/>
              </a:rPr>
              <a:t>Lorem Ipsum </a:t>
            </a:r>
            <a:endParaRPr lang="en-US" sz="2000" b="1" dirty="0">
              <a:solidFill>
                <a:srgbClr val="FFFFFF"/>
              </a:solidFill>
              <a:latin typeface="Squada One" panose="020B0604020202020204" charset="0"/>
            </a:endParaRPr>
          </a:p>
        </p:txBody>
      </p:sp>
      <p:sp>
        <p:nvSpPr>
          <p:cNvPr id="31" name="Google Shape;706;p43"/>
          <p:cNvSpPr txBox="1">
            <a:spLocks/>
          </p:cNvSpPr>
          <p:nvPr/>
        </p:nvSpPr>
        <p:spPr>
          <a:xfrm>
            <a:off x="6762241" y="1582017"/>
            <a:ext cx="1467125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>
                <a:solidFill>
                  <a:srgbClr val="FFFFFF"/>
                </a:solidFill>
                <a:latin typeface="Squada One" panose="020B0604020202020204" charset="0"/>
              </a:rPr>
              <a:t>Lorem Ipsum </a:t>
            </a:r>
            <a:endParaRPr lang="en-US" sz="2000" b="1" dirty="0">
              <a:solidFill>
                <a:srgbClr val="FFFFFF"/>
              </a:solidFill>
              <a:latin typeface="Squada One" panose="020B060402020202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46"/>
          <p:cNvSpPr txBox="1">
            <a:spLocks noGrp="1"/>
          </p:cNvSpPr>
          <p:nvPr>
            <p:ph type="subTitle" idx="3"/>
          </p:nvPr>
        </p:nvSpPr>
        <p:spPr>
          <a:xfrm>
            <a:off x="3369750" y="3686650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</a:pPr>
            <a:r>
              <a:rPr lang="en-US" sz="2000" dirty="0">
                <a:latin typeface="Squada One" panose="020B0604020202020204" charset="0"/>
              </a:rPr>
              <a:t>Lorem Ipsum</a:t>
            </a:r>
            <a:endParaRPr lang="en-US" sz="2000" dirty="0">
              <a:latin typeface="Squada One" panose="020B0604020202020204" charset="0"/>
            </a:endParaRPr>
          </a:p>
        </p:txBody>
      </p:sp>
      <p:sp>
        <p:nvSpPr>
          <p:cNvPr id="762" name="Google Shape;762;p46"/>
          <p:cNvSpPr txBox="1">
            <a:spLocks noGrp="1"/>
          </p:cNvSpPr>
          <p:nvPr>
            <p:ph type="subTitle" idx="4"/>
          </p:nvPr>
        </p:nvSpPr>
        <p:spPr>
          <a:xfrm>
            <a:off x="3369750" y="4138200"/>
            <a:ext cx="24045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is simply dummy text. </a:t>
            </a:r>
            <a:endParaRPr lang="en-US" dirty="0"/>
          </a:p>
        </p:txBody>
      </p:sp>
      <p:sp>
        <p:nvSpPr>
          <p:cNvPr id="763" name="Google Shape;763;p46"/>
          <p:cNvSpPr txBox="1">
            <a:spLocks noGrp="1"/>
          </p:cNvSpPr>
          <p:nvPr>
            <p:ph type="subTitle" idx="5"/>
          </p:nvPr>
        </p:nvSpPr>
        <p:spPr>
          <a:xfrm>
            <a:off x="6019500" y="3686650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</a:pPr>
            <a:r>
              <a:rPr lang="en-US" sz="2000" dirty="0">
                <a:latin typeface="Squada One" panose="020B0604020202020204" charset="0"/>
              </a:rPr>
              <a:t>Lorem Ipsum</a:t>
            </a:r>
            <a:endParaRPr lang="en-US" sz="2000" dirty="0">
              <a:latin typeface="Squada One" panose="020B0604020202020204" charset="0"/>
            </a:endParaRPr>
          </a:p>
        </p:txBody>
      </p:sp>
      <p:sp>
        <p:nvSpPr>
          <p:cNvPr id="764" name="Google Shape;764;p46"/>
          <p:cNvSpPr txBox="1">
            <a:spLocks noGrp="1"/>
          </p:cNvSpPr>
          <p:nvPr>
            <p:ph type="subTitle" idx="6"/>
          </p:nvPr>
        </p:nvSpPr>
        <p:spPr>
          <a:xfrm>
            <a:off x="6019500" y="4138200"/>
            <a:ext cx="24045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is simply dummy text. </a:t>
            </a:r>
            <a:endParaRPr lang="en-US" dirty="0"/>
          </a:p>
        </p:txBody>
      </p:sp>
      <p:sp>
        <p:nvSpPr>
          <p:cNvPr id="765" name="Google Shape;765;p46"/>
          <p:cNvSpPr txBox="1">
            <a:spLocks noGrp="1"/>
          </p:cNvSpPr>
          <p:nvPr>
            <p:ph type="subTitle" idx="1"/>
          </p:nvPr>
        </p:nvSpPr>
        <p:spPr>
          <a:xfrm>
            <a:off x="720000" y="3686650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</a:pPr>
            <a:r>
              <a:rPr lang="en-US" sz="2000" dirty="0">
                <a:latin typeface="Squada One" panose="020B0604020202020204" charset="0"/>
              </a:rPr>
              <a:t>Lorem Ipsum</a:t>
            </a:r>
            <a:endParaRPr lang="en-US" sz="2000" dirty="0">
              <a:latin typeface="Squada One" panose="020B0604020202020204" charset="0"/>
            </a:endParaRPr>
          </a:p>
        </p:txBody>
      </p:sp>
      <p:sp>
        <p:nvSpPr>
          <p:cNvPr id="766" name="Google Shape;766;p46"/>
          <p:cNvSpPr txBox="1">
            <a:spLocks noGrp="1"/>
          </p:cNvSpPr>
          <p:nvPr>
            <p:ph type="subTitle" idx="2"/>
          </p:nvPr>
        </p:nvSpPr>
        <p:spPr>
          <a:xfrm>
            <a:off x="720000" y="4138200"/>
            <a:ext cx="24045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is simply dummy text. </a:t>
            </a:r>
            <a:endParaRPr lang="en-US" dirty="0"/>
          </a:p>
        </p:txBody>
      </p:sp>
      <p:sp>
        <p:nvSpPr>
          <p:cNvPr id="767" name="Google Shape;767;p46"/>
          <p:cNvSpPr txBox="1">
            <a:spLocks noGrp="1"/>
          </p:cNvSpPr>
          <p:nvPr>
            <p:ph type="subTitle" idx="7"/>
          </p:nvPr>
        </p:nvSpPr>
        <p:spPr>
          <a:xfrm>
            <a:off x="720000" y="203712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</a:pPr>
            <a:r>
              <a:rPr lang="en-US" sz="2000" dirty="0">
                <a:latin typeface="Squada One" panose="020B0604020202020204" charset="0"/>
              </a:rPr>
              <a:t>Lorem Ipsum</a:t>
            </a:r>
            <a:endParaRPr lang="en-US" sz="2000" dirty="0">
              <a:latin typeface="Squada One" panose="020B0604020202020204" charset="0"/>
            </a:endParaRPr>
          </a:p>
        </p:txBody>
      </p:sp>
      <p:sp>
        <p:nvSpPr>
          <p:cNvPr id="768" name="Google Shape;768;p46"/>
          <p:cNvSpPr txBox="1">
            <a:spLocks noGrp="1"/>
          </p:cNvSpPr>
          <p:nvPr>
            <p:ph type="subTitle" idx="8"/>
          </p:nvPr>
        </p:nvSpPr>
        <p:spPr>
          <a:xfrm>
            <a:off x="781430" y="2488675"/>
            <a:ext cx="2281637" cy="582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is simply dummy </a:t>
            </a:r>
            <a:r>
              <a:rPr lang="en-US" dirty="0" smtClean="0"/>
              <a:t>text. </a:t>
            </a:r>
            <a:endParaRPr lang="en-US" dirty="0"/>
          </a:p>
        </p:txBody>
      </p:sp>
      <p:sp>
        <p:nvSpPr>
          <p:cNvPr id="769" name="Google Shape;769;p46"/>
          <p:cNvSpPr txBox="1">
            <a:spLocks noGrp="1"/>
          </p:cNvSpPr>
          <p:nvPr>
            <p:ph type="subTitle" idx="9"/>
          </p:nvPr>
        </p:nvSpPr>
        <p:spPr>
          <a:xfrm>
            <a:off x="3369750" y="203712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</a:pPr>
            <a:r>
              <a:rPr lang="en-US" sz="2000" dirty="0">
                <a:latin typeface="Squada One" panose="020B0604020202020204" charset="0"/>
              </a:rPr>
              <a:t>Lorem Ipsum</a:t>
            </a:r>
            <a:endParaRPr lang="en-US" sz="2000" dirty="0">
              <a:latin typeface="Squada One" panose="020B0604020202020204" charset="0"/>
            </a:endParaRPr>
          </a:p>
        </p:txBody>
      </p:sp>
      <p:sp>
        <p:nvSpPr>
          <p:cNvPr id="770" name="Google Shape;770;p46"/>
          <p:cNvSpPr txBox="1">
            <a:spLocks noGrp="1"/>
          </p:cNvSpPr>
          <p:nvPr>
            <p:ph type="subTitle" idx="13"/>
          </p:nvPr>
        </p:nvSpPr>
        <p:spPr>
          <a:xfrm>
            <a:off x="3369750" y="2488675"/>
            <a:ext cx="24045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is simply dummy text. </a:t>
            </a:r>
            <a:endParaRPr lang="en-US" dirty="0"/>
          </a:p>
        </p:txBody>
      </p:sp>
      <p:sp>
        <p:nvSpPr>
          <p:cNvPr id="771" name="Google Shape;771;p46"/>
          <p:cNvSpPr txBox="1">
            <a:spLocks noGrp="1"/>
          </p:cNvSpPr>
          <p:nvPr>
            <p:ph type="subTitle" idx="14"/>
          </p:nvPr>
        </p:nvSpPr>
        <p:spPr>
          <a:xfrm>
            <a:off x="6019500" y="2037125"/>
            <a:ext cx="24045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</a:pPr>
            <a:r>
              <a:rPr lang="en-US" sz="2000" dirty="0">
                <a:latin typeface="Squada One" panose="020B0604020202020204" charset="0"/>
              </a:rPr>
              <a:t>Lorem Ipsum</a:t>
            </a:r>
            <a:endParaRPr lang="en-US" sz="2000" dirty="0">
              <a:latin typeface="Squada One" panose="020B0604020202020204" charset="0"/>
            </a:endParaRPr>
          </a:p>
        </p:txBody>
      </p:sp>
      <p:sp>
        <p:nvSpPr>
          <p:cNvPr id="772" name="Google Shape;772;p46"/>
          <p:cNvSpPr txBox="1">
            <a:spLocks noGrp="1"/>
          </p:cNvSpPr>
          <p:nvPr>
            <p:ph type="subTitle" idx="15"/>
          </p:nvPr>
        </p:nvSpPr>
        <p:spPr>
          <a:xfrm>
            <a:off x="6019500" y="2488675"/>
            <a:ext cx="2404500" cy="46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Lorem Ipsum is simply dummy text. </a:t>
            </a:r>
            <a:endParaRPr lang="en-US" dirty="0"/>
          </a:p>
        </p:txBody>
      </p:sp>
      <p:sp>
        <p:nvSpPr>
          <p:cNvPr id="773" name="Google Shape;773;p4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1660798" y="1614845"/>
            <a:ext cx="522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Icon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310550" y="1539077"/>
            <a:ext cx="522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Icon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960300" y="1583765"/>
            <a:ext cx="522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Icon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960300" y="3163430"/>
            <a:ext cx="522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Icon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310550" y="3119640"/>
            <a:ext cx="522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Icon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668394" y="3119640"/>
            <a:ext cx="522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Icon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48"/>
          <p:cNvSpPr txBox="1">
            <a:spLocks noGrp="1"/>
          </p:cNvSpPr>
          <p:nvPr>
            <p:ph type="subTitle" idx="1"/>
          </p:nvPr>
        </p:nvSpPr>
        <p:spPr>
          <a:xfrm>
            <a:off x="4954625" y="1522225"/>
            <a:ext cx="3468900" cy="30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rgbClr val="263238"/>
              </a:buClr>
              <a:buSzPts val="1100"/>
            </a:pPr>
            <a:r>
              <a:rPr lang="en-US" dirty="0"/>
              <a:t>Lorem Ipsum is simply dummy text</a:t>
            </a:r>
            <a:endParaRPr dirty="0"/>
          </a:p>
        </p:txBody>
      </p:sp>
      <p:grpSp>
        <p:nvGrpSpPr>
          <p:cNvPr id="813" name="Google Shape;813;p48"/>
          <p:cNvGrpSpPr/>
          <p:nvPr/>
        </p:nvGrpSpPr>
        <p:grpSpPr>
          <a:xfrm>
            <a:off x="720005" y="1765391"/>
            <a:ext cx="4274547" cy="2594950"/>
            <a:chOff x="655815" y="1710641"/>
            <a:chExt cx="4721170" cy="2866082"/>
          </a:xfrm>
        </p:grpSpPr>
        <p:sp>
          <p:nvSpPr>
            <p:cNvPr id="814" name="Google Shape;814;p48"/>
            <p:cNvSpPr/>
            <p:nvPr/>
          </p:nvSpPr>
          <p:spPr>
            <a:xfrm>
              <a:off x="4367971" y="1817068"/>
              <a:ext cx="199235" cy="180697"/>
            </a:xfrm>
            <a:custGeom>
              <a:avLst/>
              <a:gdLst/>
              <a:ahLst/>
              <a:cxnLst/>
              <a:rect l="l" t="t" r="r" b="b"/>
              <a:pathLst>
                <a:path w="3321" h="3012" extrusionOk="0">
                  <a:moveTo>
                    <a:pt x="1" y="0"/>
                  </a:moveTo>
                  <a:lnTo>
                    <a:pt x="1" y="83"/>
                  </a:lnTo>
                  <a:cubicBezTo>
                    <a:pt x="1" y="93"/>
                    <a:pt x="1" y="103"/>
                    <a:pt x="11" y="114"/>
                  </a:cubicBezTo>
                  <a:cubicBezTo>
                    <a:pt x="32" y="433"/>
                    <a:pt x="73" y="753"/>
                    <a:pt x="135" y="1072"/>
                  </a:cubicBezTo>
                  <a:cubicBezTo>
                    <a:pt x="259" y="1732"/>
                    <a:pt x="465" y="2362"/>
                    <a:pt x="754" y="2970"/>
                  </a:cubicBezTo>
                  <a:cubicBezTo>
                    <a:pt x="764" y="3001"/>
                    <a:pt x="784" y="3011"/>
                    <a:pt x="816" y="3011"/>
                  </a:cubicBezTo>
                  <a:lnTo>
                    <a:pt x="3321" y="3011"/>
                  </a:lnTo>
                  <a:cubicBezTo>
                    <a:pt x="3321" y="2990"/>
                    <a:pt x="3311" y="2980"/>
                    <a:pt x="3311" y="2970"/>
                  </a:cubicBezTo>
                  <a:cubicBezTo>
                    <a:pt x="3167" y="2568"/>
                    <a:pt x="3043" y="2156"/>
                    <a:pt x="2950" y="1743"/>
                  </a:cubicBezTo>
                  <a:cubicBezTo>
                    <a:pt x="2878" y="1402"/>
                    <a:pt x="2816" y="1052"/>
                    <a:pt x="2785" y="712"/>
                  </a:cubicBezTo>
                  <a:cubicBezTo>
                    <a:pt x="2764" y="485"/>
                    <a:pt x="2754" y="268"/>
                    <a:pt x="2734" y="52"/>
                  </a:cubicBezTo>
                  <a:cubicBezTo>
                    <a:pt x="2734" y="0"/>
                    <a:pt x="2734" y="0"/>
                    <a:pt x="268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8"/>
            <p:cNvSpPr/>
            <p:nvPr/>
          </p:nvSpPr>
          <p:spPr>
            <a:xfrm>
              <a:off x="4583884" y="1818268"/>
              <a:ext cx="207274" cy="179498"/>
            </a:xfrm>
            <a:custGeom>
              <a:avLst/>
              <a:gdLst/>
              <a:ahLst/>
              <a:cxnLst/>
              <a:rect l="l" t="t" r="r" b="b"/>
              <a:pathLst>
                <a:path w="3455" h="2992" extrusionOk="0">
                  <a:moveTo>
                    <a:pt x="11" y="1"/>
                  </a:moveTo>
                  <a:cubicBezTo>
                    <a:pt x="1" y="11"/>
                    <a:pt x="1" y="21"/>
                    <a:pt x="1" y="21"/>
                  </a:cubicBezTo>
                  <a:cubicBezTo>
                    <a:pt x="21" y="207"/>
                    <a:pt x="21" y="383"/>
                    <a:pt x="42" y="568"/>
                  </a:cubicBezTo>
                  <a:cubicBezTo>
                    <a:pt x="83" y="846"/>
                    <a:pt x="114" y="1125"/>
                    <a:pt x="166" y="1393"/>
                  </a:cubicBezTo>
                  <a:cubicBezTo>
                    <a:pt x="269" y="1929"/>
                    <a:pt x="434" y="2445"/>
                    <a:pt x="640" y="2950"/>
                  </a:cubicBezTo>
                  <a:cubicBezTo>
                    <a:pt x="650" y="2981"/>
                    <a:pt x="671" y="2991"/>
                    <a:pt x="702" y="2991"/>
                  </a:cubicBezTo>
                  <a:lnTo>
                    <a:pt x="3445" y="2991"/>
                  </a:lnTo>
                  <a:lnTo>
                    <a:pt x="3445" y="2940"/>
                  </a:lnTo>
                  <a:cubicBezTo>
                    <a:pt x="3445" y="1980"/>
                    <a:pt x="3445" y="1011"/>
                    <a:pt x="3455" y="42"/>
                  </a:cubicBezTo>
                  <a:cubicBezTo>
                    <a:pt x="3455" y="11"/>
                    <a:pt x="3445" y="1"/>
                    <a:pt x="340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8"/>
            <p:cNvSpPr/>
            <p:nvPr/>
          </p:nvSpPr>
          <p:spPr>
            <a:xfrm>
              <a:off x="4441642" y="2043480"/>
              <a:ext cx="319820" cy="203555"/>
            </a:xfrm>
            <a:custGeom>
              <a:avLst/>
              <a:gdLst/>
              <a:ahLst/>
              <a:cxnLst/>
              <a:rect l="l" t="t" r="r" b="b"/>
              <a:pathLst>
                <a:path w="5331" h="3393" extrusionOk="0">
                  <a:moveTo>
                    <a:pt x="2392" y="0"/>
                  </a:moveTo>
                  <a:cubicBezTo>
                    <a:pt x="1609" y="11"/>
                    <a:pt x="825" y="11"/>
                    <a:pt x="41" y="11"/>
                  </a:cubicBezTo>
                  <a:lnTo>
                    <a:pt x="0" y="11"/>
                  </a:lnTo>
                  <a:cubicBezTo>
                    <a:pt x="10" y="21"/>
                    <a:pt x="10" y="21"/>
                    <a:pt x="10" y="31"/>
                  </a:cubicBezTo>
                  <a:cubicBezTo>
                    <a:pt x="186" y="299"/>
                    <a:pt x="371" y="557"/>
                    <a:pt x="578" y="804"/>
                  </a:cubicBezTo>
                  <a:cubicBezTo>
                    <a:pt x="846" y="1134"/>
                    <a:pt x="1144" y="1434"/>
                    <a:pt x="1474" y="1702"/>
                  </a:cubicBezTo>
                  <a:cubicBezTo>
                    <a:pt x="1928" y="2094"/>
                    <a:pt x="2434" y="2413"/>
                    <a:pt x="2970" y="2681"/>
                  </a:cubicBezTo>
                  <a:cubicBezTo>
                    <a:pt x="3433" y="2919"/>
                    <a:pt x="3928" y="3093"/>
                    <a:pt x="4434" y="3228"/>
                  </a:cubicBezTo>
                  <a:cubicBezTo>
                    <a:pt x="4702" y="3300"/>
                    <a:pt x="4980" y="3352"/>
                    <a:pt x="5259" y="3393"/>
                  </a:cubicBezTo>
                  <a:cubicBezTo>
                    <a:pt x="5280" y="3393"/>
                    <a:pt x="5300" y="3382"/>
                    <a:pt x="5331" y="3372"/>
                  </a:cubicBezTo>
                  <a:lnTo>
                    <a:pt x="5310" y="3362"/>
                  </a:lnTo>
                  <a:cubicBezTo>
                    <a:pt x="4960" y="3125"/>
                    <a:pt x="4640" y="2857"/>
                    <a:pt x="4331" y="2578"/>
                  </a:cubicBezTo>
                  <a:cubicBezTo>
                    <a:pt x="3960" y="2227"/>
                    <a:pt x="3619" y="1856"/>
                    <a:pt x="3320" y="1454"/>
                  </a:cubicBezTo>
                  <a:cubicBezTo>
                    <a:pt x="2990" y="1011"/>
                    <a:pt x="2702" y="536"/>
                    <a:pt x="2454" y="41"/>
                  </a:cubicBezTo>
                  <a:cubicBezTo>
                    <a:pt x="2444" y="21"/>
                    <a:pt x="2423" y="0"/>
                    <a:pt x="239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8"/>
            <p:cNvSpPr/>
            <p:nvPr/>
          </p:nvSpPr>
          <p:spPr>
            <a:xfrm>
              <a:off x="4646996" y="2045340"/>
              <a:ext cx="143562" cy="158980"/>
            </a:xfrm>
            <a:custGeom>
              <a:avLst/>
              <a:gdLst/>
              <a:ahLst/>
              <a:cxnLst/>
              <a:rect l="l" t="t" r="r" b="b"/>
              <a:pathLst>
                <a:path w="2393" h="2650" extrusionOk="0">
                  <a:moveTo>
                    <a:pt x="1" y="0"/>
                  </a:moveTo>
                  <a:cubicBezTo>
                    <a:pt x="588" y="1073"/>
                    <a:pt x="1382" y="1949"/>
                    <a:pt x="2393" y="2650"/>
                  </a:cubicBezTo>
                  <a:lnTo>
                    <a:pt x="239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8"/>
            <p:cNvSpPr/>
            <p:nvPr/>
          </p:nvSpPr>
          <p:spPr>
            <a:xfrm>
              <a:off x="1182849" y="2486344"/>
              <a:ext cx="131804" cy="131864"/>
            </a:xfrm>
            <a:custGeom>
              <a:avLst/>
              <a:gdLst/>
              <a:ahLst/>
              <a:cxnLst/>
              <a:rect l="l" t="t" r="r" b="b"/>
              <a:pathLst>
                <a:path w="2197" h="2198" extrusionOk="0">
                  <a:moveTo>
                    <a:pt x="1093" y="1"/>
                  </a:moveTo>
                  <a:cubicBezTo>
                    <a:pt x="495" y="1"/>
                    <a:pt x="0" y="496"/>
                    <a:pt x="0" y="1105"/>
                  </a:cubicBezTo>
                  <a:cubicBezTo>
                    <a:pt x="0" y="1703"/>
                    <a:pt x="495" y="2198"/>
                    <a:pt x="1103" y="2198"/>
                  </a:cubicBezTo>
                  <a:cubicBezTo>
                    <a:pt x="1712" y="2198"/>
                    <a:pt x="2196" y="1703"/>
                    <a:pt x="2196" y="1094"/>
                  </a:cubicBezTo>
                  <a:cubicBezTo>
                    <a:pt x="2196" y="486"/>
                    <a:pt x="1701" y="1"/>
                    <a:pt x="1093" y="1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8"/>
            <p:cNvSpPr/>
            <p:nvPr/>
          </p:nvSpPr>
          <p:spPr>
            <a:xfrm>
              <a:off x="1263839" y="2486344"/>
              <a:ext cx="131864" cy="131204"/>
            </a:xfrm>
            <a:custGeom>
              <a:avLst/>
              <a:gdLst/>
              <a:ahLst/>
              <a:cxnLst/>
              <a:rect l="l" t="t" r="r" b="b"/>
              <a:pathLst>
                <a:path w="2198" h="2187" extrusionOk="0">
                  <a:moveTo>
                    <a:pt x="1112" y="1"/>
                  </a:moveTo>
                  <a:cubicBezTo>
                    <a:pt x="1106" y="1"/>
                    <a:pt x="1100" y="1"/>
                    <a:pt x="1094" y="1"/>
                  </a:cubicBezTo>
                  <a:cubicBezTo>
                    <a:pt x="496" y="1"/>
                    <a:pt x="1" y="486"/>
                    <a:pt x="1" y="1094"/>
                  </a:cubicBezTo>
                  <a:cubicBezTo>
                    <a:pt x="1" y="1703"/>
                    <a:pt x="496" y="2187"/>
                    <a:pt x="1104" y="2187"/>
                  </a:cubicBezTo>
                  <a:cubicBezTo>
                    <a:pt x="1712" y="2187"/>
                    <a:pt x="2197" y="1692"/>
                    <a:pt x="2197" y="1094"/>
                  </a:cubicBezTo>
                  <a:cubicBezTo>
                    <a:pt x="2197" y="492"/>
                    <a:pt x="1712" y="1"/>
                    <a:pt x="1112" y="1"/>
                  </a:cubicBezTo>
                  <a:close/>
                </a:path>
              </a:pathLst>
            </a:custGeom>
            <a:solidFill>
              <a:srgbClr val="D40102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8"/>
            <p:cNvSpPr/>
            <p:nvPr/>
          </p:nvSpPr>
          <p:spPr>
            <a:xfrm>
              <a:off x="1197067" y="1999565"/>
              <a:ext cx="197375" cy="90349"/>
            </a:xfrm>
            <a:custGeom>
              <a:avLst/>
              <a:gdLst/>
              <a:ahLst/>
              <a:cxnLst/>
              <a:rect l="l" t="t" r="r" b="b"/>
              <a:pathLst>
                <a:path w="3290" h="1506" extrusionOk="0">
                  <a:moveTo>
                    <a:pt x="742" y="0"/>
                  </a:moveTo>
                  <a:cubicBezTo>
                    <a:pt x="330" y="0"/>
                    <a:pt x="0" y="340"/>
                    <a:pt x="0" y="753"/>
                  </a:cubicBezTo>
                  <a:cubicBezTo>
                    <a:pt x="0" y="1165"/>
                    <a:pt x="341" y="1506"/>
                    <a:pt x="753" y="1506"/>
                  </a:cubicBezTo>
                  <a:lnTo>
                    <a:pt x="2537" y="1495"/>
                  </a:lnTo>
                  <a:cubicBezTo>
                    <a:pt x="2949" y="1495"/>
                    <a:pt x="3290" y="1155"/>
                    <a:pt x="3290" y="743"/>
                  </a:cubicBezTo>
                  <a:cubicBezTo>
                    <a:pt x="3290" y="330"/>
                    <a:pt x="2949" y="0"/>
                    <a:pt x="25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8"/>
            <p:cNvSpPr/>
            <p:nvPr/>
          </p:nvSpPr>
          <p:spPr>
            <a:xfrm>
              <a:off x="1174750" y="2306367"/>
              <a:ext cx="40915" cy="68691"/>
            </a:xfrm>
            <a:custGeom>
              <a:avLst/>
              <a:gdLst/>
              <a:ahLst/>
              <a:cxnLst/>
              <a:rect l="l" t="t" r="r" b="b"/>
              <a:pathLst>
                <a:path w="682" h="1145" extrusionOk="0">
                  <a:moveTo>
                    <a:pt x="104" y="1"/>
                  </a:moveTo>
                  <a:cubicBezTo>
                    <a:pt x="83" y="1"/>
                    <a:pt x="63" y="21"/>
                    <a:pt x="63" y="42"/>
                  </a:cubicBezTo>
                  <a:cubicBezTo>
                    <a:pt x="63" y="63"/>
                    <a:pt x="83" y="83"/>
                    <a:pt x="104" y="83"/>
                  </a:cubicBezTo>
                  <a:lnTo>
                    <a:pt x="548" y="83"/>
                  </a:lnTo>
                  <a:lnTo>
                    <a:pt x="259" y="372"/>
                  </a:lnTo>
                  <a:cubicBezTo>
                    <a:pt x="248" y="393"/>
                    <a:pt x="248" y="413"/>
                    <a:pt x="259" y="434"/>
                  </a:cubicBezTo>
                  <a:cubicBezTo>
                    <a:pt x="269" y="444"/>
                    <a:pt x="280" y="454"/>
                    <a:pt x="300" y="454"/>
                  </a:cubicBezTo>
                  <a:cubicBezTo>
                    <a:pt x="372" y="454"/>
                    <a:pt x="455" y="475"/>
                    <a:pt x="516" y="537"/>
                  </a:cubicBezTo>
                  <a:cubicBezTo>
                    <a:pt x="568" y="599"/>
                    <a:pt x="599" y="681"/>
                    <a:pt x="599" y="753"/>
                  </a:cubicBezTo>
                  <a:cubicBezTo>
                    <a:pt x="599" y="836"/>
                    <a:pt x="578" y="918"/>
                    <a:pt x="516" y="970"/>
                  </a:cubicBezTo>
                  <a:cubicBezTo>
                    <a:pt x="455" y="1032"/>
                    <a:pt x="372" y="1062"/>
                    <a:pt x="300" y="1062"/>
                  </a:cubicBezTo>
                  <a:cubicBezTo>
                    <a:pt x="218" y="1062"/>
                    <a:pt x="135" y="1032"/>
                    <a:pt x="83" y="980"/>
                  </a:cubicBezTo>
                  <a:cubicBezTo>
                    <a:pt x="73" y="970"/>
                    <a:pt x="60" y="964"/>
                    <a:pt x="49" y="964"/>
                  </a:cubicBezTo>
                  <a:cubicBezTo>
                    <a:pt x="37" y="964"/>
                    <a:pt x="27" y="970"/>
                    <a:pt x="21" y="980"/>
                  </a:cubicBezTo>
                  <a:cubicBezTo>
                    <a:pt x="1" y="991"/>
                    <a:pt x="1" y="1021"/>
                    <a:pt x="21" y="1032"/>
                  </a:cubicBezTo>
                  <a:cubicBezTo>
                    <a:pt x="94" y="1114"/>
                    <a:pt x="197" y="1145"/>
                    <a:pt x="300" y="1145"/>
                  </a:cubicBezTo>
                  <a:cubicBezTo>
                    <a:pt x="393" y="1145"/>
                    <a:pt x="496" y="1104"/>
                    <a:pt x="568" y="1032"/>
                  </a:cubicBezTo>
                  <a:cubicBezTo>
                    <a:pt x="651" y="959"/>
                    <a:pt x="681" y="856"/>
                    <a:pt x="681" y="753"/>
                  </a:cubicBezTo>
                  <a:cubicBezTo>
                    <a:pt x="681" y="661"/>
                    <a:pt x="651" y="558"/>
                    <a:pt x="568" y="485"/>
                  </a:cubicBezTo>
                  <a:cubicBezTo>
                    <a:pt x="516" y="423"/>
                    <a:pt x="445" y="393"/>
                    <a:pt x="372" y="372"/>
                  </a:cubicBezTo>
                  <a:lnTo>
                    <a:pt x="671" y="73"/>
                  </a:lnTo>
                  <a:cubicBezTo>
                    <a:pt x="671" y="73"/>
                    <a:pt x="671" y="63"/>
                    <a:pt x="681" y="63"/>
                  </a:cubicBezTo>
                  <a:lnTo>
                    <a:pt x="681" y="42"/>
                  </a:lnTo>
                  <a:cubicBezTo>
                    <a:pt x="681" y="21"/>
                    <a:pt x="661" y="1"/>
                    <a:pt x="640" y="1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8"/>
            <p:cNvSpPr/>
            <p:nvPr/>
          </p:nvSpPr>
          <p:spPr>
            <a:xfrm>
              <a:off x="1232343" y="2306607"/>
              <a:ext cx="52613" cy="68451"/>
            </a:xfrm>
            <a:custGeom>
              <a:avLst/>
              <a:gdLst/>
              <a:ahLst/>
              <a:cxnLst/>
              <a:rect l="l" t="t" r="r" b="b"/>
              <a:pathLst>
                <a:path w="877" h="1141" extrusionOk="0">
                  <a:moveTo>
                    <a:pt x="670" y="151"/>
                  </a:moveTo>
                  <a:lnTo>
                    <a:pt x="670" y="822"/>
                  </a:lnTo>
                  <a:lnTo>
                    <a:pt x="134" y="822"/>
                  </a:lnTo>
                  <a:lnTo>
                    <a:pt x="670" y="151"/>
                  </a:lnTo>
                  <a:close/>
                  <a:moveTo>
                    <a:pt x="717" y="0"/>
                  </a:moveTo>
                  <a:cubicBezTo>
                    <a:pt x="705" y="0"/>
                    <a:pt x="693" y="5"/>
                    <a:pt x="681" y="17"/>
                  </a:cubicBezTo>
                  <a:lnTo>
                    <a:pt x="21" y="842"/>
                  </a:lnTo>
                  <a:cubicBezTo>
                    <a:pt x="0" y="863"/>
                    <a:pt x="10" y="884"/>
                    <a:pt x="21" y="893"/>
                  </a:cubicBezTo>
                  <a:cubicBezTo>
                    <a:pt x="31" y="904"/>
                    <a:pt x="41" y="904"/>
                    <a:pt x="51" y="904"/>
                  </a:cubicBezTo>
                  <a:lnTo>
                    <a:pt x="670" y="904"/>
                  </a:lnTo>
                  <a:lnTo>
                    <a:pt x="681" y="1100"/>
                  </a:lnTo>
                  <a:cubicBezTo>
                    <a:pt x="681" y="1120"/>
                    <a:pt x="691" y="1141"/>
                    <a:pt x="711" y="1141"/>
                  </a:cubicBezTo>
                  <a:cubicBezTo>
                    <a:pt x="743" y="1141"/>
                    <a:pt x="753" y="1120"/>
                    <a:pt x="753" y="1100"/>
                  </a:cubicBezTo>
                  <a:lnTo>
                    <a:pt x="753" y="904"/>
                  </a:lnTo>
                  <a:lnTo>
                    <a:pt x="835" y="904"/>
                  </a:lnTo>
                  <a:cubicBezTo>
                    <a:pt x="856" y="904"/>
                    <a:pt x="876" y="884"/>
                    <a:pt x="876" y="863"/>
                  </a:cubicBezTo>
                  <a:cubicBezTo>
                    <a:pt x="876" y="842"/>
                    <a:pt x="856" y="822"/>
                    <a:pt x="835" y="822"/>
                  </a:cubicBezTo>
                  <a:lnTo>
                    <a:pt x="753" y="822"/>
                  </a:lnTo>
                  <a:lnTo>
                    <a:pt x="753" y="38"/>
                  </a:lnTo>
                  <a:lnTo>
                    <a:pt x="753" y="27"/>
                  </a:lnTo>
                  <a:cubicBezTo>
                    <a:pt x="753" y="17"/>
                    <a:pt x="743" y="7"/>
                    <a:pt x="743" y="7"/>
                  </a:cubicBezTo>
                  <a:cubicBezTo>
                    <a:pt x="734" y="3"/>
                    <a:pt x="726" y="0"/>
                    <a:pt x="717" y="0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8"/>
            <p:cNvSpPr/>
            <p:nvPr/>
          </p:nvSpPr>
          <p:spPr>
            <a:xfrm>
              <a:off x="1299114" y="2305767"/>
              <a:ext cx="40915" cy="69291"/>
            </a:xfrm>
            <a:custGeom>
              <a:avLst/>
              <a:gdLst/>
              <a:ahLst/>
              <a:cxnLst/>
              <a:rect l="l" t="t" r="r" b="b"/>
              <a:pathLst>
                <a:path w="682" h="1155" extrusionOk="0">
                  <a:moveTo>
                    <a:pt x="104" y="0"/>
                  </a:moveTo>
                  <a:cubicBezTo>
                    <a:pt x="93" y="0"/>
                    <a:pt x="83" y="11"/>
                    <a:pt x="73" y="11"/>
                  </a:cubicBezTo>
                  <a:cubicBezTo>
                    <a:pt x="63" y="21"/>
                    <a:pt x="63" y="31"/>
                    <a:pt x="63" y="41"/>
                  </a:cubicBezTo>
                  <a:lnTo>
                    <a:pt x="11" y="506"/>
                  </a:lnTo>
                  <a:lnTo>
                    <a:pt x="1" y="516"/>
                  </a:lnTo>
                  <a:cubicBezTo>
                    <a:pt x="1" y="516"/>
                    <a:pt x="1" y="526"/>
                    <a:pt x="11" y="526"/>
                  </a:cubicBezTo>
                  <a:lnTo>
                    <a:pt x="11" y="536"/>
                  </a:lnTo>
                  <a:cubicBezTo>
                    <a:pt x="11" y="536"/>
                    <a:pt x="11" y="547"/>
                    <a:pt x="21" y="547"/>
                  </a:cubicBezTo>
                  <a:cubicBezTo>
                    <a:pt x="26" y="557"/>
                    <a:pt x="37" y="562"/>
                    <a:pt x="47" y="562"/>
                  </a:cubicBezTo>
                  <a:cubicBezTo>
                    <a:pt x="57" y="562"/>
                    <a:pt x="68" y="557"/>
                    <a:pt x="73" y="547"/>
                  </a:cubicBezTo>
                  <a:cubicBezTo>
                    <a:pt x="134" y="485"/>
                    <a:pt x="217" y="454"/>
                    <a:pt x="290" y="454"/>
                  </a:cubicBezTo>
                  <a:cubicBezTo>
                    <a:pt x="372" y="454"/>
                    <a:pt x="455" y="485"/>
                    <a:pt x="506" y="547"/>
                  </a:cubicBezTo>
                  <a:cubicBezTo>
                    <a:pt x="568" y="609"/>
                    <a:pt x="599" y="681"/>
                    <a:pt x="599" y="763"/>
                  </a:cubicBezTo>
                  <a:cubicBezTo>
                    <a:pt x="599" y="846"/>
                    <a:pt x="568" y="918"/>
                    <a:pt x="506" y="980"/>
                  </a:cubicBezTo>
                  <a:cubicBezTo>
                    <a:pt x="444" y="1042"/>
                    <a:pt x="372" y="1072"/>
                    <a:pt x="290" y="1072"/>
                  </a:cubicBezTo>
                  <a:cubicBezTo>
                    <a:pt x="217" y="1072"/>
                    <a:pt x="134" y="1042"/>
                    <a:pt x="73" y="980"/>
                  </a:cubicBezTo>
                  <a:cubicBezTo>
                    <a:pt x="68" y="975"/>
                    <a:pt x="57" y="972"/>
                    <a:pt x="47" y="972"/>
                  </a:cubicBezTo>
                  <a:cubicBezTo>
                    <a:pt x="37" y="972"/>
                    <a:pt x="26" y="975"/>
                    <a:pt x="21" y="980"/>
                  </a:cubicBezTo>
                  <a:cubicBezTo>
                    <a:pt x="1" y="1001"/>
                    <a:pt x="1" y="1021"/>
                    <a:pt x="21" y="1042"/>
                  </a:cubicBezTo>
                  <a:cubicBezTo>
                    <a:pt x="93" y="1114"/>
                    <a:pt x="196" y="1155"/>
                    <a:pt x="290" y="1155"/>
                  </a:cubicBezTo>
                  <a:cubicBezTo>
                    <a:pt x="393" y="1155"/>
                    <a:pt x="496" y="1114"/>
                    <a:pt x="568" y="1042"/>
                  </a:cubicBezTo>
                  <a:cubicBezTo>
                    <a:pt x="640" y="959"/>
                    <a:pt x="681" y="856"/>
                    <a:pt x="681" y="763"/>
                  </a:cubicBezTo>
                  <a:cubicBezTo>
                    <a:pt x="681" y="660"/>
                    <a:pt x="640" y="568"/>
                    <a:pt x="568" y="485"/>
                  </a:cubicBezTo>
                  <a:cubicBezTo>
                    <a:pt x="496" y="412"/>
                    <a:pt x="393" y="371"/>
                    <a:pt x="290" y="371"/>
                  </a:cubicBezTo>
                  <a:cubicBezTo>
                    <a:pt x="228" y="371"/>
                    <a:pt x="155" y="392"/>
                    <a:pt x="93" y="423"/>
                  </a:cubicBezTo>
                  <a:lnTo>
                    <a:pt x="134" y="83"/>
                  </a:lnTo>
                  <a:lnTo>
                    <a:pt x="640" y="83"/>
                  </a:lnTo>
                  <a:cubicBezTo>
                    <a:pt x="661" y="83"/>
                    <a:pt x="681" y="73"/>
                    <a:pt x="681" y="41"/>
                  </a:cubicBezTo>
                  <a:cubicBezTo>
                    <a:pt x="681" y="21"/>
                    <a:pt x="661" y="0"/>
                    <a:pt x="640" y="0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8"/>
            <p:cNvSpPr/>
            <p:nvPr/>
          </p:nvSpPr>
          <p:spPr>
            <a:xfrm>
              <a:off x="1359107" y="2305767"/>
              <a:ext cx="45834" cy="68751"/>
            </a:xfrm>
            <a:custGeom>
              <a:avLst/>
              <a:gdLst/>
              <a:ahLst/>
              <a:cxnLst/>
              <a:rect l="l" t="t" r="r" b="b"/>
              <a:pathLst>
                <a:path w="764" h="1146" extrusionOk="0">
                  <a:moveTo>
                    <a:pt x="383" y="474"/>
                  </a:moveTo>
                  <a:cubicBezTo>
                    <a:pt x="548" y="474"/>
                    <a:pt x="681" y="609"/>
                    <a:pt x="681" y="774"/>
                  </a:cubicBezTo>
                  <a:cubicBezTo>
                    <a:pt x="681" y="939"/>
                    <a:pt x="548" y="1072"/>
                    <a:pt x="383" y="1072"/>
                  </a:cubicBezTo>
                  <a:cubicBezTo>
                    <a:pt x="227" y="1072"/>
                    <a:pt x="104" y="959"/>
                    <a:pt x="83" y="815"/>
                  </a:cubicBezTo>
                  <a:lnTo>
                    <a:pt x="83" y="794"/>
                  </a:lnTo>
                  <a:lnTo>
                    <a:pt x="83" y="774"/>
                  </a:lnTo>
                  <a:cubicBezTo>
                    <a:pt x="83" y="609"/>
                    <a:pt x="218" y="474"/>
                    <a:pt x="383" y="474"/>
                  </a:cubicBezTo>
                  <a:close/>
                  <a:moveTo>
                    <a:pt x="506" y="0"/>
                  </a:moveTo>
                  <a:cubicBezTo>
                    <a:pt x="321" y="11"/>
                    <a:pt x="186" y="114"/>
                    <a:pt x="104" y="258"/>
                  </a:cubicBezTo>
                  <a:cubicBezTo>
                    <a:pt x="32" y="392"/>
                    <a:pt x="1" y="557"/>
                    <a:pt x="1" y="712"/>
                  </a:cubicBezTo>
                  <a:lnTo>
                    <a:pt x="1" y="784"/>
                  </a:lnTo>
                  <a:cubicBezTo>
                    <a:pt x="11" y="990"/>
                    <a:pt x="176" y="1145"/>
                    <a:pt x="383" y="1145"/>
                  </a:cubicBezTo>
                  <a:cubicBezTo>
                    <a:pt x="589" y="1145"/>
                    <a:pt x="764" y="980"/>
                    <a:pt x="764" y="774"/>
                  </a:cubicBezTo>
                  <a:cubicBezTo>
                    <a:pt x="764" y="557"/>
                    <a:pt x="589" y="392"/>
                    <a:pt x="383" y="392"/>
                  </a:cubicBezTo>
                  <a:cubicBezTo>
                    <a:pt x="269" y="392"/>
                    <a:pt x="166" y="444"/>
                    <a:pt x="94" y="526"/>
                  </a:cubicBezTo>
                  <a:cubicBezTo>
                    <a:pt x="114" y="444"/>
                    <a:pt x="135" y="361"/>
                    <a:pt x="176" y="289"/>
                  </a:cubicBezTo>
                  <a:cubicBezTo>
                    <a:pt x="248" y="176"/>
                    <a:pt x="351" y="93"/>
                    <a:pt x="506" y="83"/>
                  </a:cubicBezTo>
                  <a:cubicBezTo>
                    <a:pt x="537" y="83"/>
                    <a:pt x="548" y="62"/>
                    <a:pt x="548" y="41"/>
                  </a:cubicBezTo>
                  <a:cubicBezTo>
                    <a:pt x="548" y="21"/>
                    <a:pt x="527" y="0"/>
                    <a:pt x="506" y="0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8"/>
            <p:cNvSpPr/>
            <p:nvPr/>
          </p:nvSpPr>
          <p:spPr>
            <a:xfrm>
              <a:off x="1143254" y="1710641"/>
              <a:ext cx="3746292" cy="2506067"/>
            </a:xfrm>
            <a:custGeom>
              <a:avLst/>
              <a:gdLst/>
              <a:ahLst/>
              <a:cxnLst/>
              <a:rect l="l" t="t" r="r" b="b"/>
              <a:pathLst>
                <a:path w="62446" h="41773" extrusionOk="0">
                  <a:moveTo>
                    <a:pt x="0" y="1"/>
                  </a:moveTo>
                  <a:lnTo>
                    <a:pt x="0" y="41772"/>
                  </a:lnTo>
                  <a:lnTo>
                    <a:pt x="62446" y="41772"/>
                  </a:lnTo>
                  <a:lnTo>
                    <a:pt x="62446" y="1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8"/>
            <p:cNvSpPr/>
            <p:nvPr/>
          </p:nvSpPr>
          <p:spPr>
            <a:xfrm>
              <a:off x="1170491" y="1741598"/>
              <a:ext cx="3691818" cy="2444154"/>
            </a:xfrm>
            <a:custGeom>
              <a:avLst/>
              <a:gdLst/>
              <a:ahLst/>
              <a:cxnLst/>
              <a:rect l="l" t="t" r="r" b="b"/>
              <a:pathLst>
                <a:path w="61538" h="40741" extrusionOk="0">
                  <a:moveTo>
                    <a:pt x="0" y="0"/>
                  </a:moveTo>
                  <a:lnTo>
                    <a:pt x="0" y="40741"/>
                  </a:lnTo>
                  <a:lnTo>
                    <a:pt x="61538" y="40741"/>
                  </a:lnTo>
                  <a:lnTo>
                    <a:pt x="61538" y="0"/>
                  </a:lnTo>
                  <a:close/>
                </a:path>
              </a:pathLst>
            </a:custGeom>
            <a:solidFill>
              <a:srgbClr val="5B57DE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8"/>
            <p:cNvSpPr/>
            <p:nvPr/>
          </p:nvSpPr>
          <p:spPr>
            <a:xfrm>
              <a:off x="655815" y="4404665"/>
              <a:ext cx="4721170" cy="172058"/>
            </a:xfrm>
            <a:custGeom>
              <a:avLst/>
              <a:gdLst/>
              <a:ahLst/>
              <a:cxnLst/>
              <a:rect l="l" t="t" r="r" b="b"/>
              <a:pathLst>
                <a:path w="78696" h="2868" extrusionOk="0">
                  <a:moveTo>
                    <a:pt x="0" y="1"/>
                  </a:moveTo>
                  <a:lnTo>
                    <a:pt x="0" y="2867"/>
                  </a:lnTo>
                  <a:lnTo>
                    <a:pt x="78696" y="2867"/>
                  </a:lnTo>
                  <a:lnTo>
                    <a:pt x="78696" y="1"/>
                  </a:lnTo>
                  <a:close/>
                </a:path>
              </a:pathLst>
            </a:custGeom>
            <a:solidFill>
              <a:srgbClr val="775EF5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8"/>
            <p:cNvSpPr/>
            <p:nvPr/>
          </p:nvSpPr>
          <p:spPr>
            <a:xfrm>
              <a:off x="655815" y="4216648"/>
              <a:ext cx="4721170" cy="188076"/>
            </a:xfrm>
            <a:custGeom>
              <a:avLst/>
              <a:gdLst/>
              <a:ahLst/>
              <a:cxnLst/>
              <a:rect l="l" t="t" r="r" b="b"/>
              <a:pathLst>
                <a:path w="78696" h="3135" extrusionOk="0">
                  <a:moveTo>
                    <a:pt x="8125" y="0"/>
                  </a:moveTo>
                  <a:lnTo>
                    <a:pt x="0" y="3135"/>
                  </a:lnTo>
                  <a:lnTo>
                    <a:pt x="78696" y="3135"/>
                  </a:lnTo>
                  <a:lnTo>
                    <a:pt x="70571" y="0"/>
                  </a:lnTo>
                  <a:close/>
                </a:path>
              </a:pathLst>
            </a:custGeom>
            <a:solidFill>
              <a:srgbClr val="8E8BD8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8"/>
            <p:cNvSpPr/>
            <p:nvPr/>
          </p:nvSpPr>
          <p:spPr>
            <a:xfrm>
              <a:off x="1187168" y="4216648"/>
              <a:ext cx="3658463" cy="121305"/>
            </a:xfrm>
            <a:custGeom>
              <a:avLst/>
              <a:gdLst/>
              <a:ahLst/>
              <a:cxnLst/>
              <a:rect l="l" t="t" r="r" b="b"/>
              <a:pathLst>
                <a:path w="60982" h="2022" extrusionOk="0">
                  <a:moveTo>
                    <a:pt x="5249" y="0"/>
                  </a:moveTo>
                  <a:lnTo>
                    <a:pt x="0" y="2021"/>
                  </a:lnTo>
                  <a:lnTo>
                    <a:pt x="60981" y="2021"/>
                  </a:lnTo>
                  <a:lnTo>
                    <a:pt x="55733" y="0"/>
                  </a:lnTo>
                  <a:close/>
                </a:path>
              </a:pathLst>
            </a:custGeom>
            <a:solidFill>
              <a:srgbClr val="5B57DE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8"/>
            <p:cNvSpPr/>
            <p:nvPr/>
          </p:nvSpPr>
          <p:spPr>
            <a:xfrm>
              <a:off x="1376445" y="1927154"/>
              <a:ext cx="3276790" cy="2073041"/>
            </a:xfrm>
            <a:custGeom>
              <a:avLst/>
              <a:gdLst/>
              <a:ahLst/>
              <a:cxnLst/>
              <a:rect l="l" t="t" r="r" b="b"/>
              <a:pathLst>
                <a:path w="54620" h="34555" extrusionOk="0">
                  <a:moveTo>
                    <a:pt x="0" y="1"/>
                  </a:moveTo>
                  <a:lnTo>
                    <a:pt x="0" y="34554"/>
                  </a:lnTo>
                  <a:lnTo>
                    <a:pt x="54620" y="34554"/>
                  </a:lnTo>
                  <a:lnTo>
                    <a:pt x="546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8"/>
            <p:cNvSpPr/>
            <p:nvPr/>
          </p:nvSpPr>
          <p:spPr>
            <a:xfrm>
              <a:off x="1376445" y="1927154"/>
              <a:ext cx="3276790" cy="79910"/>
            </a:xfrm>
            <a:custGeom>
              <a:avLst/>
              <a:gdLst/>
              <a:ahLst/>
              <a:cxnLst/>
              <a:rect l="l" t="t" r="r" b="b"/>
              <a:pathLst>
                <a:path w="54620" h="1332" extrusionOk="0">
                  <a:moveTo>
                    <a:pt x="0" y="1"/>
                  </a:moveTo>
                  <a:lnTo>
                    <a:pt x="0" y="1331"/>
                  </a:lnTo>
                  <a:lnTo>
                    <a:pt x="54620" y="1331"/>
                  </a:lnTo>
                  <a:lnTo>
                    <a:pt x="5462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8"/>
            <p:cNvSpPr/>
            <p:nvPr/>
          </p:nvSpPr>
          <p:spPr>
            <a:xfrm>
              <a:off x="1400562" y="1946952"/>
              <a:ext cx="39055" cy="39655"/>
            </a:xfrm>
            <a:custGeom>
              <a:avLst/>
              <a:gdLst/>
              <a:ahLst/>
              <a:cxnLst/>
              <a:rect l="l" t="t" r="r" b="b"/>
              <a:pathLst>
                <a:path w="651" h="661" extrusionOk="0">
                  <a:moveTo>
                    <a:pt x="320" y="0"/>
                  </a:moveTo>
                  <a:cubicBezTo>
                    <a:pt x="145" y="0"/>
                    <a:pt x="1" y="156"/>
                    <a:pt x="1" y="330"/>
                  </a:cubicBezTo>
                  <a:cubicBezTo>
                    <a:pt x="1" y="516"/>
                    <a:pt x="145" y="660"/>
                    <a:pt x="320" y="660"/>
                  </a:cubicBezTo>
                  <a:cubicBezTo>
                    <a:pt x="506" y="660"/>
                    <a:pt x="650" y="516"/>
                    <a:pt x="650" y="330"/>
                  </a:cubicBezTo>
                  <a:cubicBezTo>
                    <a:pt x="650" y="156"/>
                    <a:pt x="506" y="0"/>
                    <a:pt x="320" y="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8"/>
            <p:cNvSpPr/>
            <p:nvPr/>
          </p:nvSpPr>
          <p:spPr>
            <a:xfrm>
              <a:off x="1481012" y="1946952"/>
              <a:ext cx="39655" cy="3965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330" y="0"/>
                  </a:moveTo>
                  <a:cubicBezTo>
                    <a:pt x="145" y="0"/>
                    <a:pt x="0" y="156"/>
                    <a:pt x="0" y="330"/>
                  </a:cubicBezTo>
                  <a:cubicBezTo>
                    <a:pt x="0" y="516"/>
                    <a:pt x="145" y="660"/>
                    <a:pt x="330" y="660"/>
                  </a:cubicBezTo>
                  <a:cubicBezTo>
                    <a:pt x="516" y="660"/>
                    <a:pt x="660" y="516"/>
                    <a:pt x="660" y="330"/>
                  </a:cubicBezTo>
                  <a:cubicBezTo>
                    <a:pt x="660" y="156"/>
                    <a:pt x="516" y="0"/>
                    <a:pt x="3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8"/>
            <p:cNvSpPr/>
            <p:nvPr/>
          </p:nvSpPr>
          <p:spPr>
            <a:xfrm>
              <a:off x="1562002" y="1946952"/>
              <a:ext cx="39655" cy="3965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331" y="0"/>
                  </a:moveTo>
                  <a:cubicBezTo>
                    <a:pt x="145" y="0"/>
                    <a:pt x="1" y="156"/>
                    <a:pt x="1" y="330"/>
                  </a:cubicBezTo>
                  <a:cubicBezTo>
                    <a:pt x="1" y="516"/>
                    <a:pt x="145" y="660"/>
                    <a:pt x="331" y="660"/>
                  </a:cubicBezTo>
                  <a:cubicBezTo>
                    <a:pt x="506" y="660"/>
                    <a:pt x="661" y="516"/>
                    <a:pt x="661" y="330"/>
                  </a:cubicBezTo>
                  <a:cubicBezTo>
                    <a:pt x="661" y="156"/>
                    <a:pt x="506" y="0"/>
                    <a:pt x="331" y="0"/>
                  </a:cubicBezTo>
                  <a:close/>
                </a:path>
              </a:pathLst>
            </a:custGeom>
            <a:solidFill>
              <a:srgbClr val="D40102"/>
            </a:solidFill>
            <a:ln>
              <a:noFill/>
            </a:ln>
            <a:effectLst>
              <a:outerShdw blurRad="57150" algn="bl" rotWithShape="0">
                <a:srgbClr val="DFDE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5" name="Google Shape;835;p4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Demo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871" y="1961422"/>
            <a:ext cx="3007637" cy="200509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9"/>
          <p:cNvSpPr txBox="1">
            <a:spLocks noGrp="1"/>
          </p:cNvSpPr>
          <p:nvPr>
            <p:ph type="title" idx="3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Traction</a:t>
            </a:r>
            <a:endParaRPr/>
          </a:p>
        </p:txBody>
      </p:sp>
      <p:sp>
        <p:nvSpPr>
          <p:cNvPr id="842" name="Google Shape;842;p49"/>
          <p:cNvSpPr txBox="1">
            <a:spLocks noGrp="1"/>
          </p:cNvSpPr>
          <p:nvPr>
            <p:ph type="title"/>
          </p:nvPr>
        </p:nvSpPr>
        <p:spPr>
          <a:xfrm>
            <a:off x="720004" y="1900150"/>
            <a:ext cx="2236800" cy="11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15K</a:t>
            </a:r>
            <a:endParaRPr/>
          </a:p>
        </p:txBody>
      </p:sp>
      <p:sp>
        <p:nvSpPr>
          <p:cNvPr id="843" name="Google Shape;843;p49"/>
          <p:cNvSpPr txBox="1">
            <a:spLocks noGrp="1"/>
          </p:cNvSpPr>
          <p:nvPr>
            <p:ph type="subTitle" idx="1"/>
          </p:nvPr>
        </p:nvSpPr>
        <p:spPr>
          <a:xfrm>
            <a:off x="720004" y="3417475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</a:pPr>
            <a:r>
              <a:rPr lang="en-US" sz="2000" dirty="0">
                <a:latin typeface="Squada One" panose="020B0604020202020204" charset="0"/>
              </a:rPr>
              <a:t>Lorem Ipsum</a:t>
            </a:r>
            <a:endParaRPr lang="en-US" sz="2000" dirty="0">
              <a:latin typeface="Squada One" panose="020B0604020202020204" charset="0"/>
            </a:endParaRPr>
          </a:p>
        </p:txBody>
      </p:sp>
      <p:sp>
        <p:nvSpPr>
          <p:cNvPr id="844" name="Google Shape;844;p49"/>
          <p:cNvSpPr txBox="1">
            <a:spLocks noGrp="1"/>
          </p:cNvSpPr>
          <p:nvPr>
            <p:ph type="subTitle" idx="2"/>
          </p:nvPr>
        </p:nvSpPr>
        <p:spPr>
          <a:xfrm>
            <a:off x="720004" y="3905400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845" name="Google Shape;845;p49"/>
          <p:cNvSpPr txBox="1">
            <a:spLocks noGrp="1"/>
          </p:cNvSpPr>
          <p:nvPr>
            <p:ph type="title" idx="4"/>
          </p:nvPr>
        </p:nvSpPr>
        <p:spPr>
          <a:xfrm>
            <a:off x="3453604" y="1900150"/>
            <a:ext cx="2236800" cy="11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30M</a:t>
            </a:r>
            <a:endParaRPr/>
          </a:p>
        </p:txBody>
      </p:sp>
      <p:sp>
        <p:nvSpPr>
          <p:cNvPr id="846" name="Google Shape;846;p49"/>
          <p:cNvSpPr txBox="1">
            <a:spLocks noGrp="1"/>
          </p:cNvSpPr>
          <p:nvPr>
            <p:ph type="subTitle" idx="5"/>
          </p:nvPr>
        </p:nvSpPr>
        <p:spPr>
          <a:xfrm>
            <a:off x="3453604" y="3417475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</a:pPr>
            <a:r>
              <a:rPr lang="en-US" sz="2000" dirty="0">
                <a:latin typeface="Squada One" panose="020B0604020202020204" charset="0"/>
              </a:rPr>
              <a:t>Lorem Ipsum</a:t>
            </a:r>
            <a:endParaRPr lang="en-US" sz="2000" dirty="0">
              <a:latin typeface="Squada One" panose="020B0604020202020204" charset="0"/>
            </a:endParaRPr>
          </a:p>
        </p:txBody>
      </p:sp>
      <p:sp>
        <p:nvSpPr>
          <p:cNvPr id="847" name="Google Shape;847;p49"/>
          <p:cNvSpPr txBox="1">
            <a:spLocks noGrp="1"/>
          </p:cNvSpPr>
          <p:nvPr>
            <p:ph type="subTitle" idx="6"/>
          </p:nvPr>
        </p:nvSpPr>
        <p:spPr>
          <a:xfrm>
            <a:off x="3453604" y="3905400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Lorem Ipsum is simply dummy text</a:t>
            </a:r>
            <a:endParaRPr dirty="0"/>
          </a:p>
        </p:txBody>
      </p:sp>
      <p:sp>
        <p:nvSpPr>
          <p:cNvPr id="848" name="Google Shape;848;p49"/>
          <p:cNvSpPr txBox="1">
            <a:spLocks noGrp="1"/>
          </p:cNvSpPr>
          <p:nvPr>
            <p:ph type="title" idx="7"/>
          </p:nvPr>
        </p:nvSpPr>
        <p:spPr>
          <a:xfrm>
            <a:off x="6187204" y="1900150"/>
            <a:ext cx="2236800" cy="11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849" name="Google Shape;849;p49"/>
          <p:cNvSpPr txBox="1">
            <a:spLocks noGrp="1"/>
          </p:cNvSpPr>
          <p:nvPr>
            <p:ph type="subTitle" idx="8"/>
          </p:nvPr>
        </p:nvSpPr>
        <p:spPr>
          <a:xfrm>
            <a:off x="6187204" y="3417475"/>
            <a:ext cx="22368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</a:pPr>
            <a:r>
              <a:rPr lang="en-US" sz="2000" dirty="0">
                <a:latin typeface="Squada One" panose="020B0604020202020204" charset="0"/>
              </a:rPr>
              <a:t>Lorem Ipsum</a:t>
            </a:r>
            <a:endParaRPr lang="en-US" sz="2000" dirty="0">
              <a:latin typeface="Squada One" panose="020B0604020202020204" charset="0"/>
            </a:endParaRPr>
          </a:p>
        </p:txBody>
      </p:sp>
      <p:sp>
        <p:nvSpPr>
          <p:cNvPr id="850" name="Google Shape;850;p49"/>
          <p:cNvSpPr txBox="1">
            <a:spLocks noGrp="1"/>
          </p:cNvSpPr>
          <p:nvPr>
            <p:ph type="subTitle" idx="9"/>
          </p:nvPr>
        </p:nvSpPr>
        <p:spPr>
          <a:xfrm>
            <a:off x="6187204" y="3905400"/>
            <a:ext cx="2236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Lorem Ipsum is simply dummy text</a:t>
            </a:r>
            <a:endParaRPr dirty="0"/>
          </a:p>
        </p:txBody>
      </p:sp>
      <p:cxnSp>
        <p:nvCxnSpPr>
          <p:cNvPr id="851" name="Google Shape;851;p49"/>
          <p:cNvCxnSpPr/>
          <p:nvPr/>
        </p:nvCxnSpPr>
        <p:spPr>
          <a:xfrm>
            <a:off x="913054" y="3210450"/>
            <a:ext cx="1850700" cy="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852" name="Google Shape;852;p49"/>
          <p:cNvCxnSpPr/>
          <p:nvPr/>
        </p:nvCxnSpPr>
        <p:spPr>
          <a:xfrm>
            <a:off x="3646654" y="3210450"/>
            <a:ext cx="1850700" cy="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  <p:cxnSp>
        <p:nvCxnSpPr>
          <p:cNvPr id="853" name="Google Shape;853;p49"/>
          <p:cNvCxnSpPr/>
          <p:nvPr/>
        </p:nvCxnSpPr>
        <p:spPr>
          <a:xfrm>
            <a:off x="6380254" y="3210450"/>
            <a:ext cx="1850700" cy="0"/>
          </a:xfrm>
          <a:prstGeom prst="straightConnector1">
            <a:avLst/>
          </a:prstGeom>
          <a:noFill/>
          <a:ln w="19050" cap="flat" cmpd="sng">
            <a:solidFill>
              <a:srgbClr val="775EF5"/>
            </a:solidFill>
            <a:prstDash val="solid"/>
            <a:round/>
            <a:headEnd type="diamond" w="med" len="med"/>
            <a:tailEnd type="diamond" w="med" len="med"/>
          </a:ln>
          <a:effectLst>
            <a:outerShdw blurRad="57150" algn="bl" rotWithShape="0">
              <a:srgbClr val="DFDEFF">
                <a:alpha val="50000"/>
              </a:srgbClr>
            </a:outerShdw>
          </a:effectLst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Bitcoin Company Pitch Deck by Slidesgo">
  <a:themeElements>
    <a:clrScheme name="Simple Light">
      <a:dk1>
        <a:srgbClr val="5B57DE"/>
      </a:dk1>
      <a:lt1>
        <a:srgbClr val="8E8BD8"/>
      </a:lt1>
      <a:dk2>
        <a:srgbClr val="DFDEFF"/>
      </a:dk2>
      <a:lt2>
        <a:srgbClr val="EEEEEE"/>
      </a:lt2>
      <a:accent1>
        <a:srgbClr val="3F308A"/>
      </a:accent1>
      <a:accent2>
        <a:srgbClr val="876FFF"/>
      </a:accent2>
      <a:accent3>
        <a:srgbClr val="FFFFFF"/>
      </a:accent3>
      <a:accent4>
        <a:srgbClr val="876FFF"/>
      </a:accent4>
      <a:accent5>
        <a:srgbClr val="DFDEFF"/>
      </a:accent5>
      <a:accent6>
        <a:srgbClr val="5B57DE"/>
      </a:accent6>
      <a:hlink>
        <a:srgbClr val="8E8B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78F7D6E7598A4295D4C43471C3DD9C" ma:contentTypeVersion="10" ma:contentTypeDescription="Create a new document." ma:contentTypeScope="" ma:versionID="fbea376417ef6874cca81f88a51b6ebb">
  <xsd:schema xmlns:xsd="http://www.w3.org/2001/XMLSchema" xmlns:xs="http://www.w3.org/2001/XMLSchema" xmlns:p="http://schemas.microsoft.com/office/2006/metadata/properties" xmlns:ns2="2a12f89a-4652-456c-9c45-df04dddb4f2b" xmlns:ns3="a185d49b-a1c9-4f70-8de9-28bc34729288" targetNamespace="http://schemas.microsoft.com/office/2006/metadata/properties" ma:root="true" ma:fieldsID="c010518c4e627f283a4a0168d805a96e" ns2:_="" ns3:_="">
    <xsd:import namespace="2a12f89a-4652-456c-9c45-df04dddb4f2b"/>
    <xsd:import namespace="a185d49b-a1c9-4f70-8de9-28bc3472928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12f89a-4652-456c-9c45-df04dddb4f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a995281b-70e8-4f55-8558-04138d82a23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85d49b-a1c9-4f70-8de9-28bc3472928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698fbc91-e137-4101-8517-d6033e7b0adc}" ma:internalName="TaxCatchAll" ma:showField="CatchAllData" ma:web="a185d49b-a1c9-4f70-8de9-28bc3472928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185d49b-a1c9-4f70-8de9-28bc34729288" xsi:nil="true"/>
    <lcf76f155ced4ddcb4097134ff3c332f xmlns="2a12f89a-4652-456c-9c45-df04dddb4f2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9A6B90BA-AAEA-414E-A98A-C4033510E99A}"/>
</file>

<file path=customXml/itemProps2.xml><?xml version="1.0" encoding="utf-8"?>
<ds:datastoreItem xmlns:ds="http://schemas.openxmlformats.org/officeDocument/2006/customXml" ds:itemID="{1B3773BE-0FE3-42F5-B196-345F27B7DC36}"/>
</file>

<file path=customXml/itemProps3.xml><?xml version="1.0" encoding="utf-8"?>
<ds:datastoreItem xmlns:ds="http://schemas.openxmlformats.org/officeDocument/2006/customXml" ds:itemID="{EA92C3BF-4203-4DD0-ACF5-B21F6002BDEE}"/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567</Words>
  <Application>Microsoft Office PowerPoint</Application>
  <PresentationFormat>On-screen Show (16:9)</PresentationFormat>
  <Paragraphs>168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Squada One</vt:lpstr>
      <vt:lpstr>Titillium Web</vt:lpstr>
      <vt:lpstr>Arial</vt:lpstr>
      <vt:lpstr>Bitcoin Company Pitch Deck by Slidesgo</vt:lpstr>
      <vt:lpstr>Blockchain</vt:lpstr>
      <vt:lpstr>Introduction</vt:lpstr>
      <vt:lpstr>Problem</vt:lpstr>
      <vt:lpstr>Solutions</vt:lpstr>
      <vt:lpstr>SWOT Analysis</vt:lpstr>
      <vt:lpstr>Our Plans</vt:lpstr>
      <vt:lpstr>Product Overview</vt:lpstr>
      <vt:lpstr>Product Demo</vt:lpstr>
      <vt:lpstr>Traction</vt:lpstr>
      <vt:lpstr>Market Size</vt:lpstr>
      <vt:lpstr>Target</vt:lpstr>
      <vt:lpstr>Competitors</vt:lpstr>
      <vt:lpstr>Business Model</vt:lpstr>
      <vt:lpstr>Our Team</vt:lpstr>
      <vt:lpstr>Predicted Growth</vt:lpstr>
      <vt:lpstr>Investment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Bitcoin Company Pitch Deck</dc:title>
  <dc:creator>USER</dc:creator>
  <cp:lastModifiedBy>Omolara Akinlabi</cp:lastModifiedBy>
  <cp:revision>7</cp:revision>
  <dcterms:modified xsi:type="dcterms:W3CDTF">2022-05-10T13:31:47Z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0x010100F278F7D6E7598A4295D4C43471C3DD9C</vt:lpwstr>
  </property>
</Properties>
</file>